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5" r:id="rId1"/>
  </p:sldMasterIdLst>
  <p:sldIdLst>
    <p:sldId id="256" r:id="rId2"/>
    <p:sldId id="262" r:id="rId3"/>
    <p:sldId id="263" r:id="rId4"/>
    <p:sldId id="257" r:id="rId5"/>
    <p:sldId id="270" r:id="rId6"/>
    <p:sldId id="274" r:id="rId7"/>
    <p:sldId id="259" r:id="rId8"/>
    <p:sldId id="275" r:id="rId9"/>
    <p:sldId id="282" r:id="rId10"/>
    <p:sldId id="281" r:id="rId11"/>
    <p:sldId id="279" r:id="rId12"/>
    <p:sldId id="280" r:id="rId13"/>
    <p:sldId id="264" r:id="rId14"/>
    <p:sldId id="268" r:id="rId15"/>
    <p:sldId id="260" r:id="rId16"/>
    <p:sldId id="271" r:id="rId17"/>
    <p:sldId id="272" r:id="rId18"/>
    <p:sldId id="273" r:id="rId19"/>
    <p:sldId id="278" r:id="rId20"/>
    <p:sldId id="261" r:id="rId21"/>
    <p:sldId id="276" r:id="rId22"/>
    <p:sldId id="277" r:id="rId23"/>
    <p:sldId id="258" r:id="rId24"/>
    <p:sldId id="284" r:id="rId25"/>
    <p:sldId id="285" r:id="rId26"/>
    <p:sldId id="26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BA833F-E702-3F54-E84C-F1CC44154503}" v="289" dt="2026-03-16T07:39:40.996"/>
    <p1510:client id="{A496405E-1168-7E45-BE23-C21DAEA2EC11}" v="154" dt="2026-03-16T17:10:04.865"/>
    <p1510:client id="{DBF79553-A069-0603-012E-0B87DB11C778}" v="34" dt="2026-03-16T02:26:44.6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52"/>
  </p:normalViewPr>
  <p:slideViewPr>
    <p:cSldViewPr snapToGrid="0">
      <p:cViewPr varScale="1">
        <p:scale>
          <a:sx n="100" d="100"/>
          <a:sy n="100" d="100"/>
        </p:scale>
        <p:origin x="9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G" userId="c88ba4f9cc2f16a5" providerId="LiveId" clId="{1A267A3E-4075-5714-BC4E-78046B909FCE}"/>
    <pc:docChg chg="undo custSel addSld delSld modSld sldOrd">
      <pc:chgData name="Ashley G" userId="c88ba4f9cc2f16a5" providerId="LiveId" clId="{1A267A3E-4075-5714-BC4E-78046B909FCE}" dt="2026-03-16T17:41:59.255" v="12110" actId="2696"/>
      <pc:docMkLst>
        <pc:docMk/>
      </pc:docMkLst>
      <pc:sldChg chg="modSp mod">
        <pc:chgData name="Ashley G" userId="c88ba4f9cc2f16a5" providerId="LiveId" clId="{1A267A3E-4075-5714-BC4E-78046B909FCE}" dt="2026-03-09T14:11:44.410" v="1719" actId="20577"/>
        <pc:sldMkLst>
          <pc:docMk/>
          <pc:sldMk cId="3351700259" sldId="256"/>
        </pc:sldMkLst>
        <pc:spChg chg="mod">
          <ac:chgData name="Ashley G" userId="c88ba4f9cc2f16a5" providerId="LiveId" clId="{1A267A3E-4075-5714-BC4E-78046B909FCE}" dt="2026-03-09T14:11:44.410" v="1719" actId="20577"/>
          <ac:spMkLst>
            <pc:docMk/>
            <pc:sldMk cId="3351700259" sldId="256"/>
            <ac:spMk id="2" creationId="{9DEEE4A8-420A-BD69-0969-2AE1BCF7D00E}"/>
          </ac:spMkLst>
        </pc:spChg>
        <pc:spChg chg="mod">
          <ac:chgData name="Ashley G" userId="c88ba4f9cc2f16a5" providerId="LiveId" clId="{1A267A3E-4075-5714-BC4E-78046B909FCE}" dt="2026-02-23T16:29:41.049" v="79" actId="27636"/>
          <ac:spMkLst>
            <pc:docMk/>
            <pc:sldMk cId="3351700259" sldId="256"/>
            <ac:spMk id="3" creationId="{D3F2E013-C0EE-4221-B6A0-D0A710267C03}"/>
          </ac:spMkLst>
        </pc:spChg>
      </pc:sldChg>
      <pc:sldChg chg="addSp delSp modSp new mod setBg">
        <pc:chgData name="Ashley G" userId="c88ba4f9cc2f16a5" providerId="LiveId" clId="{1A267A3E-4075-5714-BC4E-78046B909FCE}" dt="2026-03-15T21:35:09.316" v="8861" actId="2711"/>
        <pc:sldMkLst>
          <pc:docMk/>
          <pc:sldMk cId="2069595420" sldId="257"/>
        </pc:sldMkLst>
        <pc:spChg chg="mod">
          <ac:chgData name="Ashley G" userId="c88ba4f9cc2f16a5" providerId="LiveId" clId="{1A267A3E-4075-5714-BC4E-78046B909FCE}" dt="2026-03-15T21:28:22.627" v="8763" actId="27636"/>
          <ac:spMkLst>
            <pc:docMk/>
            <pc:sldMk cId="2069595420" sldId="257"/>
            <ac:spMk id="2" creationId="{5A381C2A-F93C-1871-6794-98B999CB18E6}"/>
          </ac:spMkLst>
        </pc:spChg>
        <pc:spChg chg="add mod ord">
          <ac:chgData name="Ashley G" userId="c88ba4f9cc2f16a5" providerId="LiveId" clId="{1A267A3E-4075-5714-BC4E-78046B909FCE}" dt="2026-03-15T21:35:09.316" v="8861" actId="2711"/>
          <ac:spMkLst>
            <pc:docMk/>
            <pc:sldMk cId="2069595420" sldId="257"/>
            <ac:spMk id="34" creationId="{8BF801DB-6E28-DE90-795C-5398508BC7D0}"/>
          </ac:spMkLst>
        </pc:spChg>
        <pc:spChg chg="add">
          <ac:chgData name="Ashley G" userId="c88ba4f9cc2f16a5" providerId="LiveId" clId="{1A267A3E-4075-5714-BC4E-78046B909FCE}" dt="2026-02-23T17:01:34.473" v="171" actId="26606"/>
          <ac:spMkLst>
            <pc:docMk/>
            <pc:sldMk cId="2069595420" sldId="257"/>
            <ac:spMk id="68" creationId="{578EB459-3385-4BF6-A9E1-154CBA2510D6}"/>
          </ac:spMkLst>
        </pc:spChg>
        <pc:picChg chg="add mod ord">
          <ac:chgData name="Ashley G" userId="c88ba4f9cc2f16a5" providerId="LiveId" clId="{1A267A3E-4075-5714-BC4E-78046B909FCE}" dt="2026-02-23T17:01:43.469" v="173" actId="14100"/>
          <ac:picMkLst>
            <pc:docMk/>
            <pc:sldMk cId="2069595420" sldId="257"/>
            <ac:picMk id="5" creationId="{34F9FF5F-6DFA-E302-C9E8-5A4E0BAEB4F1}"/>
          </ac:picMkLst>
        </pc:picChg>
        <pc:picChg chg="add mod ord">
          <ac:chgData name="Ashley G" userId="c88ba4f9cc2f16a5" providerId="LiveId" clId="{1A267A3E-4075-5714-BC4E-78046B909FCE}" dt="2026-02-23T17:01:46.200" v="174" actId="14100"/>
          <ac:picMkLst>
            <pc:docMk/>
            <pc:sldMk cId="2069595420" sldId="257"/>
            <ac:picMk id="7" creationId="{C8ADA8FB-005A-AD65-B41C-FB86D19D40DE}"/>
          </ac:picMkLst>
        </pc:picChg>
        <pc:picChg chg="add mod ord">
          <ac:chgData name="Ashley G" userId="c88ba4f9cc2f16a5" providerId="LiveId" clId="{1A267A3E-4075-5714-BC4E-78046B909FCE}" dt="2026-02-23T17:01:49.468" v="175" actId="14100"/>
          <ac:picMkLst>
            <pc:docMk/>
            <pc:sldMk cId="2069595420" sldId="257"/>
            <ac:picMk id="9" creationId="{12642C5A-2936-8784-206A-73A54835E926}"/>
          </ac:picMkLst>
        </pc:picChg>
        <pc:cxnChg chg="add">
          <ac:chgData name="Ashley G" userId="c88ba4f9cc2f16a5" providerId="LiveId" clId="{1A267A3E-4075-5714-BC4E-78046B909FCE}" dt="2026-02-23T17:01:34.473" v="171" actId="26606"/>
          <ac:cxnSpMkLst>
            <pc:docMk/>
            <pc:sldMk cId="2069595420" sldId="257"/>
            <ac:cxnSpMk id="69" creationId="{1DC20223-0542-4FF7-8F2F-136889161E86}"/>
          </ac:cxnSpMkLst>
        </pc:cxnChg>
        <pc:cxnChg chg="add">
          <ac:chgData name="Ashley G" userId="c88ba4f9cc2f16a5" providerId="LiveId" clId="{1A267A3E-4075-5714-BC4E-78046B909FCE}" dt="2026-02-23T17:01:34.473" v="171" actId="26606"/>
          <ac:cxnSpMkLst>
            <pc:docMk/>
            <pc:sldMk cId="2069595420" sldId="257"/>
            <ac:cxnSpMk id="70" creationId="{81B545B1-F6B1-4C34-8B89-1FD8BA796EB0}"/>
          </ac:cxnSpMkLst>
        </pc:cxnChg>
      </pc:sldChg>
      <pc:sldChg chg="addSp delSp modSp new mod ord setBg">
        <pc:chgData name="Ashley G" userId="c88ba4f9cc2f16a5" providerId="LiveId" clId="{1A267A3E-4075-5714-BC4E-78046B909FCE}" dt="2026-03-16T17:38:52.969" v="12053" actId="2"/>
        <pc:sldMkLst>
          <pc:docMk/>
          <pc:sldMk cId="619238381" sldId="258"/>
        </pc:sldMkLst>
        <pc:spChg chg="mod">
          <ac:chgData name="Ashley G" userId="c88ba4f9cc2f16a5" providerId="LiveId" clId="{1A267A3E-4075-5714-BC4E-78046B909FCE}" dt="2026-03-15T05:51:01.659" v="4184" actId="255"/>
          <ac:spMkLst>
            <pc:docMk/>
            <pc:sldMk cId="619238381" sldId="258"/>
            <ac:spMk id="2" creationId="{C2BF5FF8-5448-7238-12C6-2FE11ABC3801}"/>
          </ac:spMkLst>
        </pc:spChg>
        <pc:spChg chg="mod">
          <ac:chgData name="Ashley G" userId="c88ba4f9cc2f16a5" providerId="LiveId" clId="{1A267A3E-4075-5714-BC4E-78046B909FCE}" dt="2026-03-16T17:38:52.969" v="12053" actId="2"/>
          <ac:spMkLst>
            <pc:docMk/>
            <pc:sldMk cId="619238381" sldId="258"/>
            <ac:spMk id="3" creationId="{D8FAB0D4-F951-9119-7E69-CCFF95ED7C75}"/>
          </ac:spMkLst>
        </pc:spChg>
        <pc:spChg chg="add del">
          <ac:chgData name="Ashley G" userId="c88ba4f9cc2f16a5" providerId="LiveId" clId="{1A267A3E-4075-5714-BC4E-78046B909FCE}" dt="2026-03-15T05:49:52.569" v="4164" actId="26606"/>
          <ac:spMkLst>
            <pc:docMk/>
            <pc:sldMk cId="619238381" sldId="258"/>
            <ac:spMk id="16" creationId="{4109E738-3B9E-4529-9D47-C9708D6124F6}"/>
          </ac:spMkLst>
        </pc:spChg>
        <pc:spChg chg="add del">
          <ac:chgData name="Ashley G" userId="c88ba4f9cc2f16a5" providerId="LiveId" clId="{1A267A3E-4075-5714-BC4E-78046B909FCE}" dt="2026-03-15T05:50:44.959" v="4181" actId="26606"/>
          <ac:spMkLst>
            <pc:docMk/>
            <pc:sldMk cId="619238381" sldId="258"/>
            <ac:spMk id="20" creationId="{4109E738-3B9E-4529-9D47-C9708D6124F6}"/>
          </ac:spMkLst>
        </pc:spChg>
        <pc:spChg chg="add del">
          <ac:chgData name="Ashley G" userId="c88ba4f9cc2f16a5" providerId="LiveId" clId="{1A267A3E-4075-5714-BC4E-78046B909FCE}" dt="2026-03-15T05:50:24.740" v="4170" actId="26606"/>
          <ac:spMkLst>
            <pc:docMk/>
            <pc:sldMk cId="619238381" sldId="258"/>
            <ac:spMk id="26" creationId="{4109E738-3B9E-4529-9D47-C9708D6124F6}"/>
          </ac:spMkLst>
        </pc:spChg>
        <pc:spChg chg="add del">
          <ac:chgData name="Ashley G" userId="c88ba4f9cc2f16a5" providerId="LiveId" clId="{1A267A3E-4075-5714-BC4E-78046B909FCE}" dt="2026-03-15T05:50:26.135" v="4172" actId="26606"/>
          <ac:spMkLst>
            <pc:docMk/>
            <pc:sldMk cId="619238381" sldId="258"/>
            <ac:spMk id="30" creationId="{4109E738-3B9E-4529-9D47-C9708D6124F6}"/>
          </ac:spMkLst>
        </pc:spChg>
        <pc:spChg chg="add del">
          <ac:chgData name="Ashley G" userId="c88ba4f9cc2f16a5" providerId="LiveId" clId="{1A267A3E-4075-5714-BC4E-78046B909FCE}" dt="2026-03-15T05:50:27.851" v="4174" actId="26606"/>
          <ac:spMkLst>
            <pc:docMk/>
            <pc:sldMk cId="619238381" sldId="258"/>
            <ac:spMk id="33" creationId="{4109E738-3B9E-4529-9D47-C9708D6124F6}"/>
          </ac:spMkLst>
        </pc:spChg>
        <pc:spChg chg="add del">
          <ac:chgData name="Ashley G" userId="c88ba4f9cc2f16a5" providerId="LiveId" clId="{1A267A3E-4075-5714-BC4E-78046B909FCE}" dt="2026-03-15T05:50:34.151" v="4176" actId="26606"/>
          <ac:spMkLst>
            <pc:docMk/>
            <pc:sldMk cId="619238381" sldId="258"/>
            <ac:spMk id="36" creationId="{4109E738-3B9E-4529-9D47-C9708D6124F6}"/>
          </ac:spMkLst>
        </pc:spChg>
        <pc:spChg chg="add del">
          <ac:chgData name="Ashley G" userId="c88ba4f9cc2f16a5" providerId="LiveId" clId="{1A267A3E-4075-5714-BC4E-78046B909FCE}" dt="2026-03-15T05:50:41.621" v="4178" actId="26606"/>
          <ac:spMkLst>
            <pc:docMk/>
            <pc:sldMk cId="619238381" sldId="258"/>
            <ac:spMk id="40" creationId="{4109E738-3B9E-4529-9D47-C9708D6124F6}"/>
          </ac:spMkLst>
        </pc:spChg>
        <pc:spChg chg="add del">
          <ac:chgData name="Ashley G" userId="c88ba4f9cc2f16a5" providerId="LiveId" clId="{1A267A3E-4075-5714-BC4E-78046B909FCE}" dt="2026-03-15T05:50:44.956" v="4180" actId="26606"/>
          <ac:spMkLst>
            <pc:docMk/>
            <pc:sldMk cId="619238381" sldId="258"/>
            <ac:spMk id="43" creationId="{4109E738-3B9E-4529-9D47-C9708D6124F6}"/>
          </ac:spMkLst>
        </pc:spChg>
        <pc:spChg chg="add">
          <ac:chgData name="Ashley G" userId="c88ba4f9cc2f16a5" providerId="LiveId" clId="{1A267A3E-4075-5714-BC4E-78046B909FCE}" dt="2026-03-15T05:50:44.959" v="4181" actId="26606"/>
          <ac:spMkLst>
            <pc:docMk/>
            <pc:sldMk cId="619238381" sldId="258"/>
            <ac:spMk id="46" creationId="{4109E738-3B9E-4529-9D47-C9708D6124F6}"/>
          </ac:spMkLst>
        </pc:spChg>
        <pc:picChg chg="add mod ord">
          <ac:chgData name="Ashley G" userId="c88ba4f9cc2f16a5" providerId="LiveId" clId="{1A267A3E-4075-5714-BC4E-78046B909FCE}" dt="2026-03-15T05:50:44.959" v="4181" actId="26606"/>
          <ac:picMkLst>
            <pc:docMk/>
            <pc:sldMk cId="619238381" sldId="258"/>
            <ac:picMk id="5" creationId="{DAAEF8D4-9916-3C23-AF5C-329C29BE44D5}"/>
          </ac:picMkLst>
        </pc:picChg>
        <pc:picChg chg="add mod ord">
          <ac:chgData name="Ashley G" userId="c88ba4f9cc2f16a5" providerId="LiveId" clId="{1A267A3E-4075-5714-BC4E-78046B909FCE}" dt="2026-03-15T05:50:44.959" v="4181" actId="26606"/>
          <ac:picMkLst>
            <pc:docMk/>
            <pc:sldMk cId="619238381" sldId="258"/>
            <ac:picMk id="7" creationId="{107210C9-D728-8683-DC8F-22EB4D0CEA37}"/>
          </ac:picMkLst>
        </pc:picChg>
        <pc:picChg chg="add mod ord">
          <ac:chgData name="Ashley G" userId="c88ba4f9cc2f16a5" providerId="LiveId" clId="{1A267A3E-4075-5714-BC4E-78046B909FCE}" dt="2026-03-15T05:50:44.959" v="4181" actId="26606"/>
          <ac:picMkLst>
            <pc:docMk/>
            <pc:sldMk cId="619238381" sldId="258"/>
            <ac:picMk id="9" creationId="{B4748EC7-D19A-8BD6-D2C0-1757162A5E74}"/>
          </ac:picMkLst>
        </pc:picChg>
        <pc:picChg chg="add mod ord">
          <ac:chgData name="Ashley G" userId="c88ba4f9cc2f16a5" providerId="LiveId" clId="{1A267A3E-4075-5714-BC4E-78046B909FCE}" dt="2026-03-15T05:50:44.959" v="4181" actId="26606"/>
          <ac:picMkLst>
            <pc:docMk/>
            <pc:sldMk cId="619238381" sldId="258"/>
            <ac:picMk id="11" creationId="{E65E06DE-5D3B-B5ED-C5FD-E5CA5522B0C8}"/>
          </ac:picMkLst>
        </pc:picChg>
        <pc:picChg chg="add del mod">
          <ac:chgData name="Ashley G" userId="c88ba4f9cc2f16a5" providerId="LiveId" clId="{1A267A3E-4075-5714-BC4E-78046B909FCE}" dt="2026-03-15T05:49:45.814" v="4162" actId="478"/>
          <ac:picMkLst>
            <pc:docMk/>
            <pc:sldMk cId="619238381" sldId="258"/>
            <ac:picMk id="13" creationId="{6A686612-0DE7-64C9-2425-DDFD6287A041}"/>
          </ac:picMkLst>
        </pc:picChg>
        <pc:cxnChg chg="add del">
          <ac:chgData name="Ashley G" userId="c88ba4f9cc2f16a5" providerId="LiveId" clId="{1A267A3E-4075-5714-BC4E-78046B909FCE}" dt="2026-03-15T05:49:52.569" v="4164" actId="26606"/>
          <ac:cxnSpMkLst>
            <pc:docMk/>
            <pc:sldMk cId="619238381" sldId="258"/>
            <ac:cxnSpMk id="18" creationId="{C896A13E-5C9D-4C6C-B52D-A2C74DEFC847}"/>
          </ac:cxnSpMkLst>
        </pc:cxnChg>
        <pc:cxnChg chg="add del">
          <ac:chgData name="Ashley G" userId="c88ba4f9cc2f16a5" providerId="LiveId" clId="{1A267A3E-4075-5714-BC4E-78046B909FCE}" dt="2026-03-15T05:50:44.959" v="4181" actId="26606"/>
          <ac:cxnSpMkLst>
            <pc:docMk/>
            <pc:sldMk cId="619238381" sldId="258"/>
            <ac:cxnSpMk id="21" creationId="{C896A13E-5C9D-4C6C-B52D-A2C74DEFC847}"/>
          </ac:cxnSpMkLst>
        </pc:cxnChg>
        <pc:cxnChg chg="add del">
          <ac:chgData name="Ashley G" userId="c88ba4f9cc2f16a5" providerId="LiveId" clId="{1A267A3E-4075-5714-BC4E-78046B909FCE}" dt="2026-03-15T05:50:24.740" v="4170" actId="26606"/>
          <ac:cxnSpMkLst>
            <pc:docMk/>
            <pc:sldMk cId="619238381" sldId="258"/>
            <ac:cxnSpMk id="28" creationId="{C896A13E-5C9D-4C6C-B52D-A2C74DEFC847}"/>
          </ac:cxnSpMkLst>
        </pc:cxnChg>
        <pc:cxnChg chg="add del">
          <ac:chgData name="Ashley G" userId="c88ba4f9cc2f16a5" providerId="LiveId" clId="{1A267A3E-4075-5714-BC4E-78046B909FCE}" dt="2026-03-15T05:50:26.135" v="4172" actId="26606"/>
          <ac:cxnSpMkLst>
            <pc:docMk/>
            <pc:sldMk cId="619238381" sldId="258"/>
            <ac:cxnSpMk id="31" creationId="{C896A13E-5C9D-4C6C-B52D-A2C74DEFC847}"/>
          </ac:cxnSpMkLst>
        </pc:cxnChg>
        <pc:cxnChg chg="add del">
          <ac:chgData name="Ashley G" userId="c88ba4f9cc2f16a5" providerId="LiveId" clId="{1A267A3E-4075-5714-BC4E-78046B909FCE}" dt="2026-03-15T05:50:27.851" v="4174" actId="26606"/>
          <ac:cxnSpMkLst>
            <pc:docMk/>
            <pc:sldMk cId="619238381" sldId="258"/>
            <ac:cxnSpMk id="34" creationId="{C896A13E-5C9D-4C6C-B52D-A2C74DEFC847}"/>
          </ac:cxnSpMkLst>
        </pc:cxnChg>
        <pc:cxnChg chg="add del">
          <ac:chgData name="Ashley G" userId="c88ba4f9cc2f16a5" providerId="LiveId" clId="{1A267A3E-4075-5714-BC4E-78046B909FCE}" dt="2026-03-15T05:50:34.151" v="4176" actId="26606"/>
          <ac:cxnSpMkLst>
            <pc:docMk/>
            <pc:sldMk cId="619238381" sldId="258"/>
            <ac:cxnSpMk id="37" creationId="{C896A13E-5C9D-4C6C-B52D-A2C74DEFC847}"/>
          </ac:cxnSpMkLst>
        </pc:cxnChg>
        <pc:cxnChg chg="add del">
          <ac:chgData name="Ashley G" userId="c88ba4f9cc2f16a5" providerId="LiveId" clId="{1A267A3E-4075-5714-BC4E-78046B909FCE}" dt="2026-03-15T05:50:41.621" v="4178" actId="26606"/>
          <ac:cxnSpMkLst>
            <pc:docMk/>
            <pc:sldMk cId="619238381" sldId="258"/>
            <ac:cxnSpMk id="41" creationId="{C896A13E-5C9D-4C6C-B52D-A2C74DEFC847}"/>
          </ac:cxnSpMkLst>
        </pc:cxnChg>
        <pc:cxnChg chg="add del">
          <ac:chgData name="Ashley G" userId="c88ba4f9cc2f16a5" providerId="LiveId" clId="{1A267A3E-4075-5714-BC4E-78046B909FCE}" dt="2026-03-15T05:50:44.956" v="4180" actId="26606"/>
          <ac:cxnSpMkLst>
            <pc:docMk/>
            <pc:sldMk cId="619238381" sldId="258"/>
            <ac:cxnSpMk id="44" creationId="{C896A13E-5C9D-4C6C-B52D-A2C74DEFC847}"/>
          </ac:cxnSpMkLst>
        </pc:cxnChg>
        <pc:cxnChg chg="add">
          <ac:chgData name="Ashley G" userId="c88ba4f9cc2f16a5" providerId="LiveId" clId="{1A267A3E-4075-5714-BC4E-78046B909FCE}" dt="2026-03-15T05:50:44.959" v="4181" actId="26606"/>
          <ac:cxnSpMkLst>
            <pc:docMk/>
            <pc:sldMk cId="619238381" sldId="258"/>
            <ac:cxnSpMk id="47" creationId="{C896A13E-5C9D-4C6C-B52D-A2C74DEFC847}"/>
          </ac:cxnSpMkLst>
        </pc:cxnChg>
      </pc:sldChg>
      <pc:sldChg chg="addSp delSp modSp new mod ord setBg">
        <pc:chgData name="Ashley G" userId="c88ba4f9cc2f16a5" providerId="LiveId" clId="{1A267A3E-4075-5714-BC4E-78046B909FCE}" dt="2026-03-15T21:24:04.279" v="8751" actId="122"/>
        <pc:sldMkLst>
          <pc:docMk/>
          <pc:sldMk cId="3262618116" sldId="259"/>
        </pc:sldMkLst>
        <pc:spChg chg="mod">
          <ac:chgData name="Ashley G" userId="c88ba4f9cc2f16a5" providerId="LiveId" clId="{1A267A3E-4075-5714-BC4E-78046B909FCE}" dt="2026-03-15T21:21:04.054" v="8583" actId="14100"/>
          <ac:spMkLst>
            <pc:docMk/>
            <pc:sldMk cId="3262618116" sldId="259"/>
            <ac:spMk id="2" creationId="{F4610C19-44C9-98C2-E13E-186170855D84}"/>
          </ac:spMkLst>
        </pc:spChg>
        <pc:spChg chg="mod ord">
          <ac:chgData name="Ashley G" userId="c88ba4f9cc2f16a5" providerId="LiveId" clId="{1A267A3E-4075-5714-BC4E-78046B909FCE}" dt="2026-03-15T21:24:04.279" v="8751" actId="122"/>
          <ac:spMkLst>
            <pc:docMk/>
            <pc:sldMk cId="3262618116" sldId="259"/>
            <ac:spMk id="3" creationId="{1F2C2034-E7B6-C487-B79C-918CC9D9DA74}"/>
          </ac:spMkLst>
        </pc:spChg>
        <pc:spChg chg="add del mod">
          <ac:chgData name="Ashley G" userId="c88ba4f9cc2f16a5" providerId="LiveId" clId="{1A267A3E-4075-5714-BC4E-78046B909FCE}" dt="2026-03-15T21:02:23.715" v="7816" actId="478"/>
          <ac:spMkLst>
            <pc:docMk/>
            <pc:sldMk cId="3262618116" sldId="259"/>
            <ac:spMk id="6" creationId="{2766F758-9671-77F4-E0E8-761AD4BA48A4}"/>
          </ac:spMkLst>
        </pc:spChg>
        <pc:spChg chg="add mod ord">
          <ac:chgData name="Ashley G" userId="c88ba4f9cc2f16a5" providerId="LiveId" clId="{1A267A3E-4075-5714-BC4E-78046B909FCE}" dt="2026-03-15T21:02:48.362" v="7822" actId="26606"/>
          <ac:spMkLst>
            <pc:docMk/>
            <pc:sldMk cId="3262618116" sldId="259"/>
            <ac:spMk id="9" creationId="{57821BBE-DFED-EDCE-EEDA-359F1B684F88}"/>
          </ac:spMkLst>
        </pc:spChg>
        <pc:spChg chg="add del">
          <ac:chgData name="Ashley G" userId="c88ba4f9cc2f16a5" providerId="LiveId" clId="{1A267A3E-4075-5714-BC4E-78046B909FCE}" dt="2026-03-15T21:02:12.776" v="7811" actId="26606"/>
          <ac:spMkLst>
            <pc:docMk/>
            <pc:sldMk cId="3262618116" sldId="259"/>
            <ac:spMk id="11" creationId="{E49D7415-2F11-44C2-B6AA-13A25B6814B9}"/>
          </ac:spMkLst>
        </pc:spChg>
        <pc:spChg chg="add mod">
          <ac:chgData name="Ashley G" userId="c88ba4f9cc2f16a5" providerId="LiveId" clId="{1A267A3E-4075-5714-BC4E-78046B909FCE}" dt="2026-03-15T21:02:48.362" v="7822" actId="26606"/>
          <ac:spMkLst>
            <pc:docMk/>
            <pc:sldMk cId="3262618116" sldId="259"/>
            <ac:spMk id="14" creationId="{1014F518-4695-E720-75D3-A40C81149D06}"/>
          </ac:spMkLst>
        </pc:spChg>
        <pc:spChg chg="add del">
          <ac:chgData name="Ashley G" userId="c88ba4f9cc2f16a5" providerId="LiveId" clId="{1A267A3E-4075-5714-BC4E-78046B909FCE}" dt="2026-03-15T21:02:13.923" v="7813" actId="26606"/>
          <ac:spMkLst>
            <pc:docMk/>
            <pc:sldMk cId="3262618116" sldId="259"/>
            <ac:spMk id="15" creationId="{E49D7415-2F11-44C2-B6AA-13A25B6814B9}"/>
          </ac:spMkLst>
        </pc:spChg>
        <pc:spChg chg="add del">
          <ac:chgData name="Ashley G" userId="c88ba4f9cc2f16a5" providerId="LiveId" clId="{1A267A3E-4075-5714-BC4E-78046B909FCE}" dt="2026-03-15T21:02:48.362" v="7822" actId="26606"/>
          <ac:spMkLst>
            <pc:docMk/>
            <pc:sldMk cId="3262618116" sldId="259"/>
            <ac:spMk id="18" creationId="{E49D7415-2F11-44C2-B6AA-13A25B6814B9}"/>
          </ac:spMkLst>
        </pc:spChg>
        <pc:spChg chg="add">
          <ac:chgData name="Ashley G" userId="c88ba4f9cc2f16a5" providerId="LiveId" clId="{1A267A3E-4075-5714-BC4E-78046B909FCE}" dt="2026-03-15T21:02:48.362" v="7822" actId="26606"/>
          <ac:spMkLst>
            <pc:docMk/>
            <pc:sldMk cId="3262618116" sldId="259"/>
            <ac:spMk id="25" creationId="{660EB578-C970-4186-B93C-45851BBC6E34}"/>
          </ac:spMkLst>
        </pc:spChg>
        <pc:picChg chg="add del mod">
          <ac:chgData name="Ashley G" userId="c88ba4f9cc2f16a5" providerId="LiveId" clId="{1A267A3E-4075-5714-BC4E-78046B909FCE}" dt="2026-03-15T21:02:23.715" v="7816" actId="478"/>
          <ac:picMkLst>
            <pc:docMk/>
            <pc:sldMk cId="3262618116" sldId="259"/>
            <ac:picMk id="5" creationId="{330A06D8-51B1-8165-5B17-A30D674B0DEA}"/>
          </ac:picMkLst>
        </pc:picChg>
        <pc:picChg chg="add mod">
          <ac:chgData name="Ashley G" userId="c88ba4f9cc2f16a5" providerId="LiveId" clId="{1A267A3E-4075-5714-BC4E-78046B909FCE}" dt="2026-03-15T21:02:48.362" v="7822" actId="26606"/>
          <ac:picMkLst>
            <pc:docMk/>
            <pc:sldMk cId="3262618116" sldId="259"/>
            <ac:picMk id="8" creationId="{77291EA5-BA8B-00C0-BC2C-D7602AE12997}"/>
          </ac:picMkLst>
        </pc:picChg>
        <pc:picChg chg="add mod">
          <ac:chgData name="Ashley G" userId="c88ba4f9cc2f16a5" providerId="LiveId" clId="{1A267A3E-4075-5714-BC4E-78046B909FCE}" dt="2026-03-15T21:02:48.362" v="7822" actId="26606"/>
          <ac:picMkLst>
            <pc:docMk/>
            <pc:sldMk cId="3262618116" sldId="259"/>
            <ac:picMk id="12" creationId="{976C1E17-C830-376A-081E-5E674F716A33}"/>
          </ac:picMkLst>
        </pc:picChg>
        <pc:cxnChg chg="add del">
          <ac:chgData name="Ashley G" userId="c88ba4f9cc2f16a5" providerId="LiveId" clId="{1A267A3E-4075-5714-BC4E-78046B909FCE}" dt="2026-03-15T21:02:12.776" v="7811" actId="26606"/>
          <ac:cxnSpMkLst>
            <pc:docMk/>
            <pc:sldMk cId="3262618116" sldId="259"/>
            <ac:cxnSpMk id="13" creationId="{D2E57F3D-33BE-4306-87E6-245763719516}"/>
          </ac:cxnSpMkLst>
        </pc:cxnChg>
        <pc:cxnChg chg="add del">
          <ac:chgData name="Ashley G" userId="c88ba4f9cc2f16a5" providerId="LiveId" clId="{1A267A3E-4075-5714-BC4E-78046B909FCE}" dt="2026-03-15T21:02:13.923" v="7813" actId="26606"/>
          <ac:cxnSpMkLst>
            <pc:docMk/>
            <pc:sldMk cId="3262618116" sldId="259"/>
            <ac:cxnSpMk id="16" creationId="{3815BE95-1337-20E2-B2EF-5DA486F72FCB}"/>
          </ac:cxnSpMkLst>
        </pc:cxnChg>
        <pc:cxnChg chg="add">
          <ac:chgData name="Ashley G" userId="c88ba4f9cc2f16a5" providerId="LiveId" clId="{1A267A3E-4075-5714-BC4E-78046B909FCE}" dt="2026-03-15T21:02:13.929" v="7814" actId="26606"/>
          <ac:cxnSpMkLst>
            <pc:docMk/>
            <pc:sldMk cId="3262618116" sldId="259"/>
            <ac:cxnSpMk id="19" creationId="{511FC409-B3C2-4F68-865C-C5333D6F2710}"/>
          </ac:cxnSpMkLst>
        </pc:cxnChg>
        <pc:cxnChg chg="add">
          <ac:chgData name="Ashley G" userId="c88ba4f9cc2f16a5" providerId="LiveId" clId="{1A267A3E-4075-5714-BC4E-78046B909FCE}" dt="2026-03-15T21:02:13.929" v="7814" actId="26606"/>
          <ac:cxnSpMkLst>
            <pc:docMk/>
            <pc:sldMk cId="3262618116" sldId="259"/>
            <ac:cxnSpMk id="20" creationId="{B810270D-76A7-44B3-9746-7EDF5788602E}"/>
          </ac:cxnSpMkLst>
        </pc:cxnChg>
        <pc:cxnChg chg="add">
          <ac:chgData name="Ashley G" userId="c88ba4f9cc2f16a5" providerId="LiveId" clId="{1A267A3E-4075-5714-BC4E-78046B909FCE}" dt="2026-03-15T21:02:48.362" v="7822" actId="26606"/>
          <ac:cxnSpMkLst>
            <pc:docMk/>
            <pc:sldMk cId="3262618116" sldId="259"/>
            <ac:cxnSpMk id="27" creationId="{D57D541F-8B1D-4D6A-969A-B9D7473AD983}"/>
          </ac:cxnSpMkLst>
        </pc:cxnChg>
        <pc:cxnChg chg="add">
          <ac:chgData name="Ashley G" userId="c88ba4f9cc2f16a5" providerId="LiveId" clId="{1A267A3E-4075-5714-BC4E-78046B909FCE}" dt="2026-03-15T21:02:48.362" v="7822" actId="26606"/>
          <ac:cxnSpMkLst>
            <pc:docMk/>
            <pc:sldMk cId="3262618116" sldId="259"/>
            <ac:cxnSpMk id="29" creationId="{E6523A9E-CB4E-4FB6-AF68-C947B5086446}"/>
          </ac:cxnSpMkLst>
        </pc:cxnChg>
      </pc:sldChg>
      <pc:sldChg chg="addSp delSp modSp new mod ord setBg">
        <pc:chgData name="Ashley G" userId="c88ba4f9cc2f16a5" providerId="LiveId" clId="{1A267A3E-4075-5714-BC4E-78046B909FCE}" dt="2026-03-15T19:37:27.181" v="6217" actId="313"/>
        <pc:sldMkLst>
          <pc:docMk/>
          <pc:sldMk cId="2460620173" sldId="260"/>
        </pc:sldMkLst>
        <pc:spChg chg="mod">
          <ac:chgData name="Ashley G" userId="c88ba4f9cc2f16a5" providerId="LiveId" clId="{1A267A3E-4075-5714-BC4E-78046B909FCE}" dt="2026-03-14T04:42:17.998" v="2797" actId="122"/>
          <ac:spMkLst>
            <pc:docMk/>
            <pc:sldMk cId="2460620173" sldId="260"/>
            <ac:spMk id="2" creationId="{644CA544-A62C-4F12-BCE2-4F922C89D2FD}"/>
          </ac:spMkLst>
        </pc:spChg>
        <pc:spChg chg="add">
          <ac:chgData name="Ashley G" userId="c88ba4f9cc2f16a5" providerId="LiveId" clId="{1A267A3E-4075-5714-BC4E-78046B909FCE}" dt="2026-03-14T04:42:14.121" v="2796" actId="26606"/>
          <ac:spMkLst>
            <pc:docMk/>
            <pc:sldMk cId="2460620173" sldId="260"/>
            <ac:spMk id="61" creationId="{F68B2C62-7648-4430-90D5-AE0F252AF113}"/>
          </ac:spMkLst>
        </pc:spChg>
        <pc:graphicFrameChg chg="add mod modGraphic">
          <ac:chgData name="Ashley G" userId="c88ba4f9cc2f16a5" providerId="LiveId" clId="{1A267A3E-4075-5714-BC4E-78046B909FCE}" dt="2026-03-15T19:37:27.181" v="6217" actId="313"/>
          <ac:graphicFrameMkLst>
            <pc:docMk/>
            <pc:sldMk cId="2460620173" sldId="260"/>
            <ac:graphicFrameMk id="37" creationId="{F9F0BE89-6E23-DCBE-D3D2-340960A51F5C}"/>
          </ac:graphicFrameMkLst>
        </pc:graphicFrameChg>
        <pc:cxnChg chg="add">
          <ac:chgData name="Ashley G" userId="c88ba4f9cc2f16a5" providerId="LiveId" clId="{1A267A3E-4075-5714-BC4E-78046B909FCE}" dt="2026-03-14T04:42:14.121" v="2796" actId="26606"/>
          <ac:cxnSpMkLst>
            <pc:docMk/>
            <pc:sldMk cId="2460620173" sldId="260"/>
            <ac:cxnSpMk id="62" creationId="{4BFD5B9F-5FB6-467D-83D5-DF82F1907354}"/>
          </ac:cxnSpMkLst>
        </pc:cxnChg>
      </pc:sldChg>
      <pc:sldChg chg="addSp delSp modSp new mod setBg">
        <pc:chgData name="Ashley G" userId="c88ba4f9cc2f16a5" providerId="LiveId" clId="{1A267A3E-4075-5714-BC4E-78046B909FCE}" dt="2026-03-15T19:38:15.295" v="6251" actId="313"/>
        <pc:sldMkLst>
          <pc:docMk/>
          <pc:sldMk cId="3895787018" sldId="261"/>
        </pc:sldMkLst>
        <pc:spChg chg="mod">
          <ac:chgData name="Ashley G" userId="c88ba4f9cc2f16a5" providerId="LiveId" clId="{1A267A3E-4075-5714-BC4E-78046B909FCE}" dt="2026-03-15T19:32:57.858" v="6190" actId="26606"/>
          <ac:spMkLst>
            <pc:docMk/>
            <pc:sldMk cId="3895787018" sldId="261"/>
            <ac:spMk id="2" creationId="{645E0686-58C3-E039-5916-A5F07871150F}"/>
          </ac:spMkLst>
        </pc:spChg>
        <pc:spChg chg="add del mod">
          <ac:chgData name="Ashley G" userId="c88ba4f9cc2f16a5" providerId="LiveId" clId="{1A267A3E-4075-5714-BC4E-78046B909FCE}" dt="2026-03-15T19:32:57.874" v="6191" actId="26606"/>
          <ac:spMkLst>
            <pc:docMk/>
            <pc:sldMk cId="3895787018" sldId="261"/>
            <ac:spMk id="3" creationId="{7CB2E248-4EDD-2634-AD3D-D01DC53D3EAA}"/>
          </ac:spMkLst>
        </pc:spChg>
        <pc:spChg chg="add del">
          <ac:chgData name="Ashley G" userId="c88ba4f9cc2f16a5" providerId="LiveId" clId="{1A267A3E-4075-5714-BC4E-78046B909FCE}" dt="2026-03-15T19:32:57.858" v="6190" actId="26606"/>
          <ac:spMkLst>
            <pc:docMk/>
            <pc:sldMk cId="3895787018" sldId="261"/>
            <ac:spMk id="8" creationId="{5F710FDB-0919-493E-8539-8240C23F1EB2}"/>
          </ac:spMkLst>
        </pc:spChg>
        <pc:spChg chg="add del">
          <ac:chgData name="Ashley G" userId="c88ba4f9cc2f16a5" providerId="LiveId" clId="{1A267A3E-4075-5714-BC4E-78046B909FCE}" dt="2026-03-15T19:32:47.398" v="6186" actId="26606"/>
          <ac:spMkLst>
            <pc:docMk/>
            <pc:sldMk cId="3895787018" sldId="261"/>
            <ac:spMk id="9" creationId="{F68B2C62-7648-4430-90D5-AE0F252AF113}"/>
          </ac:spMkLst>
        </pc:spChg>
        <pc:spChg chg="add del">
          <ac:chgData name="Ashley G" userId="c88ba4f9cc2f16a5" providerId="LiveId" clId="{1A267A3E-4075-5714-BC4E-78046B909FCE}" dt="2026-03-15T19:32:51.554" v="6188" actId="26606"/>
          <ac:spMkLst>
            <pc:docMk/>
            <pc:sldMk cId="3895787018" sldId="261"/>
            <ac:spMk id="15" creationId="{985184E4-C93A-4E34-8365-1886AAC5DE60}"/>
          </ac:spMkLst>
        </pc:spChg>
        <pc:spChg chg="add del">
          <ac:chgData name="Ashley G" userId="c88ba4f9cc2f16a5" providerId="LiveId" clId="{1A267A3E-4075-5714-BC4E-78046B909FCE}" dt="2026-03-15T19:32:57.858" v="6190" actId="26606"/>
          <ac:spMkLst>
            <pc:docMk/>
            <pc:sldMk cId="3895787018" sldId="261"/>
            <ac:spMk id="19" creationId="{7CB2E248-4EDD-2634-AD3D-D01DC53D3EAA}"/>
          </ac:spMkLst>
        </pc:spChg>
        <pc:graphicFrameChg chg="add del">
          <ac:chgData name="Ashley G" userId="c88ba4f9cc2f16a5" providerId="LiveId" clId="{1A267A3E-4075-5714-BC4E-78046B909FCE}" dt="2026-03-15T19:32:47.398" v="6186" actId="26606"/>
          <ac:graphicFrameMkLst>
            <pc:docMk/>
            <pc:sldMk cId="3895787018" sldId="261"/>
            <ac:graphicFrameMk id="5" creationId="{79E6864C-200D-0F46-1030-63A55A105126}"/>
          </ac:graphicFrameMkLst>
        </pc:graphicFrameChg>
        <pc:graphicFrameChg chg="add del">
          <ac:chgData name="Ashley G" userId="c88ba4f9cc2f16a5" providerId="LiveId" clId="{1A267A3E-4075-5714-BC4E-78046B909FCE}" dt="2026-03-15T19:32:51.554" v="6188" actId="26606"/>
          <ac:graphicFrameMkLst>
            <pc:docMk/>
            <pc:sldMk cId="3895787018" sldId="261"/>
            <ac:graphicFrameMk id="17" creationId="{0B0130F0-C722-63CE-62A3-649AF03A2CA2}"/>
          </ac:graphicFrameMkLst>
        </pc:graphicFrameChg>
        <pc:graphicFrameChg chg="add mod">
          <ac:chgData name="Ashley G" userId="c88ba4f9cc2f16a5" providerId="LiveId" clId="{1A267A3E-4075-5714-BC4E-78046B909FCE}" dt="2026-03-15T19:38:15.295" v="6251" actId="313"/>
          <ac:graphicFrameMkLst>
            <pc:docMk/>
            <pc:sldMk cId="3895787018" sldId="261"/>
            <ac:graphicFrameMk id="21" creationId="{F06CEE36-7DC6-E592-C7F6-B579DD8BA4CC}"/>
          </ac:graphicFrameMkLst>
        </pc:graphicFrameChg>
        <pc:cxnChg chg="add del">
          <ac:chgData name="Ashley G" userId="c88ba4f9cc2f16a5" providerId="LiveId" clId="{1A267A3E-4075-5714-BC4E-78046B909FCE}" dt="2026-03-15T19:32:57.858" v="6190" actId="26606"/>
          <ac:cxnSpMkLst>
            <pc:docMk/>
            <pc:sldMk cId="3895787018" sldId="261"/>
            <ac:cxnSpMk id="10" creationId="{22F20000-FD86-48F6-9363-FEC90C932DCD}"/>
          </ac:cxnSpMkLst>
        </pc:cxnChg>
        <pc:cxnChg chg="add del">
          <ac:chgData name="Ashley G" userId="c88ba4f9cc2f16a5" providerId="LiveId" clId="{1A267A3E-4075-5714-BC4E-78046B909FCE}" dt="2026-03-15T19:32:47.398" v="6186" actId="26606"/>
          <ac:cxnSpMkLst>
            <pc:docMk/>
            <pc:sldMk cId="3895787018" sldId="261"/>
            <ac:cxnSpMk id="11" creationId="{AAD0195E-7F27-4D06-9427-0C121D721A14}"/>
          </ac:cxnSpMkLst>
        </pc:cxnChg>
        <pc:cxnChg chg="add del">
          <ac:chgData name="Ashley G" userId="c88ba4f9cc2f16a5" providerId="LiveId" clId="{1A267A3E-4075-5714-BC4E-78046B909FCE}" dt="2026-03-15T19:32:57.858" v="6190" actId="26606"/>
          <ac:cxnSpMkLst>
            <pc:docMk/>
            <pc:sldMk cId="3895787018" sldId="261"/>
            <ac:cxnSpMk id="12" creationId="{872AE332-6ACA-45BE-875F-91A291D4A40D}"/>
          </ac:cxnSpMkLst>
        </pc:cxnChg>
        <pc:cxnChg chg="add del">
          <ac:chgData name="Ashley G" userId="c88ba4f9cc2f16a5" providerId="LiveId" clId="{1A267A3E-4075-5714-BC4E-78046B909FCE}" dt="2026-03-15T19:32:47.398" v="6186" actId="26606"/>
          <ac:cxnSpMkLst>
            <pc:docMk/>
            <pc:sldMk cId="3895787018" sldId="261"/>
            <ac:cxnSpMk id="13" creationId="{9D74C2FC-3228-4FC1-B97B-87AD35508D91}"/>
          </ac:cxnSpMkLst>
        </pc:cxnChg>
        <pc:cxnChg chg="add del">
          <ac:chgData name="Ashley G" userId="c88ba4f9cc2f16a5" providerId="LiveId" clId="{1A267A3E-4075-5714-BC4E-78046B909FCE}" dt="2026-03-15T19:32:51.554" v="6188" actId="26606"/>
          <ac:cxnSpMkLst>
            <pc:docMk/>
            <pc:sldMk cId="3895787018" sldId="261"/>
            <ac:cxnSpMk id="16" creationId="{8AB0D40B-37F7-4F1F-B956-AFC12066ABE3}"/>
          </ac:cxnSpMkLst>
        </pc:cxnChg>
      </pc:sldChg>
      <pc:sldChg chg="addSp delSp modSp new mod ord setBg setClrOvrMap">
        <pc:chgData name="Ashley G" userId="c88ba4f9cc2f16a5" providerId="LiveId" clId="{1A267A3E-4075-5714-BC4E-78046B909FCE}" dt="2026-03-08T00:01:02.455" v="1049" actId="1076"/>
        <pc:sldMkLst>
          <pc:docMk/>
          <pc:sldMk cId="1519071357" sldId="262"/>
        </pc:sldMkLst>
        <pc:spChg chg="mod ord">
          <ac:chgData name="Ashley G" userId="c88ba4f9cc2f16a5" providerId="LiveId" clId="{1A267A3E-4075-5714-BC4E-78046B909FCE}" dt="2026-03-08T00:00:55.918" v="1047" actId="20577"/>
          <ac:spMkLst>
            <pc:docMk/>
            <pc:sldMk cId="1519071357" sldId="262"/>
            <ac:spMk id="2" creationId="{955BA1BE-F17D-FEE8-C64E-1044F0D87968}"/>
          </ac:spMkLst>
        </pc:spChg>
        <pc:spChg chg="add">
          <ac:chgData name="Ashley G" userId="c88ba4f9cc2f16a5" providerId="LiveId" clId="{1A267A3E-4075-5714-BC4E-78046B909FCE}" dt="2026-03-07T23:52:52.303" v="1039" actId="26606"/>
          <ac:spMkLst>
            <pc:docMk/>
            <pc:sldMk cId="1519071357" sldId="262"/>
            <ac:spMk id="94" creationId="{612349FF-7742-42ED-ADF3-238B5DDD176C}"/>
          </ac:spMkLst>
        </pc:spChg>
        <pc:spChg chg="add">
          <ac:chgData name="Ashley G" userId="c88ba4f9cc2f16a5" providerId="LiveId" clId="{1A267A3E-4075-5714-BC4E-78046B909FCE}" dt="2026-03-07T23:52:52.303" v="1039" actId="26606"/>
          <ac:spMkLst>
            <pc:docMk/>
            <pc:sldMk cId="1519071357" sldId="262"/>
            <ac:spMk id="97" creationId="{33E93247-6229-44AB-A550-739E971E690B}"/>
          </ac:spMkLst>
        </pc:spChg>
        <pc:spChg chg="add">
          <ac:chgData name="Ashley G" userId="c88ba4f9cc2f16a5" providerId="LiveId" clId="{1A267A3E-4075-5714-BC4E-78046B909FCE}" dt="2026-03-07T23:52:52.303" v="1039" actId="26606"/>
          <ac:spMkLst>
            <pc:docMk/>
            <pc:sldMk cId="1519071357" sldId="262"/>
            <ac:spMk id="98" creationId="{6BB6B482-ACCA-4938-8AEA-49D525C17221}"/>
          </ac:spMkLst>
        </pc:spChg>
        <pc:picChg chg="add mod ord">
          <ac:chgData name="Ashley G" userId="c88ba4f9cc2f16a5" providerId="LiveId" clId="{1A267A3E-4075-5714-BC4E-78046B909FCE}" dt="2026-03-08T00:01:02.455" v="1049" actId="1076"/>
          <ac:picMkLst>
            <pc:docMk/>
            <pc:sldMk cId="1519071357" sldId="262"/>
            <ac:picMk id="15" creationId="{48286190-094C-9F7F-1C2E-6953D9D39465}"/>
          </ac:picMkLst>
        </pc:picChg>
        <pc:cxnChg chg="add">
          <ac:chgData name="Ashley G" userId="c88ba4f9cc2f16a5" providerId="LiveId" clId="{1A267A3E-4075-5714-BC4E-78046B909FCE}" dt="2026-03-07T23:52:52.303" v="1039" actId="26606"/>
          <ac:cxnSpMkLst>
            <pc:docMk/>
            <pc:sldMk cId="1519071357" sldId="262"/>
            <ac:cxnSpMk id="93" creationId="{F64F9B95-9045-48D2-B9F3-2927E98F54AA}"/>
          </ac:cxnSpMkLst>
        </pc:cxnChg>
        <pc:cxnChg chg="add">
          <ac:chgData name="Ashley G" userId="c88ba4f9cc2f16a5" providerId="LiveId" clId="{1A267A3E-4075-5714-BC4E-78046B909FCE}" dt="2026-03-07T23:52:52.303" v="1039" actId="26606"/>
          <ac:cxnSpMkLst>
            <pc:docMk/>
            <pc:sldMk cId="1519071357" sldId="262"/>
            <ac:cxnSpMk id="96" creationId="{2CF06E40-3ECB-4820-95B5-8A70B07D4B47}"/>
          </ac:cxnSpMkLst>
        </pc:cxnChg>
      </pc:sldChg>
      <pc:sldChg chg="addSp delSp modSp new mod ord setBg">
        <pc:chgData name="Ashley G" userId="c88ba4f9cc2f16a5" providerId="LiveId" clId="{1A267A3E-4075-5714-BC4E-78046B909FCE}" dt="2026-03-16T17:37:10.117" v="12043" actId="5793"/>
        <pc:sldMkLst>
          <pc:docMk/>
          <pc:sldMk cId="1265700813" sldId="263"/>
        </pc:sldMkLst>
        <pc:spChg chg="mod">
          <ac:chgData name="Ashley G" userId="c88ba4f9cc2f16a5" providerId="LiveId" clId="{1A267A3E-4075-5714-BC4E-78046B909FCE}" dt="2026-03-15T20:27:46.700" v="7094" actId="255"/>
          <ac:spMkLst>
            <pc:docMk/>
            <pc:sldMk cId="1265700813" sldId="263"/>
            <ac:spMk id="2" creationId="{2F95D384-ECF5-C82D-4A1C-DC650F34F509}"/>
          </ac:spMkLst>
        </pc:spChg>
        <pc:spChg chg="add">
          <ac:chgData name="Ashley G" userId="c88ba4f9cc2f16a5" providerId="LiveId" clId="{1A267A3E-4075-5714-BC4E-78046B909FCE}" dt="2026-03-14T03:31:55.668" v="2045" actId="26606"/>
          <ac:spMkLst>
            <pc:docMk/>
            <pc:sldMk cId="1265700813" sldId="263"/>
            <ac:spMk id="22" creationId="{E49D7415-2F11-44C2-B6AA-13A25B6814B9}"/>
          </ac:spMkLst>
        </pc:spChg>
        <pc:spChg chg="add mod">
          <ac:chgData name="Ashley G" userId="c88ba4f9cc2f16a5" providerId="LiveId" clId="{1A267A3E-4075-5714-BC4E-78046B909FCE}" dt="2026-03-16T17:37:10.117" v="12043" actId="5793"/>
          <ac:spMkLst>
            <pc:docMk/>
            <pc:sldMk cId="1265700813" sldId="263"/>
            <ac:spMk id="24" creationId="{A99AAF68-A4B5-A860-6E26-0DE40D201234}"/>
          </ac:spMkLst>
        </pc:spChg>
        <pc:picChg chg="add mod ord">
          <ac:chgData name="Ashley G" userId="c88ba4f9cc2f16a5" providerId="LiveId" clId="{1A267A3E-4075-5714-BC4E-78046B909FCE}" dt="2026-03-14T03:31:55.668" v="2045" actId="26606"/>
          <ac:picMkLst>
            <pc:docMk/>
            <pc:sldMk cId="1265700813" sldId="263"/>
            <ac:picMk id="5" creationId="{4CC1AD9A-ACB1-D5B7-F20C-520830AC80C7}"/>
          </ac:picMkLst>
        </pc:picChg>
        <pc:cxnChg chg="add">
          <ac:chgData name="Ashley G" userId="c88ba4f9cc2f16a5" providerId="LiveId" clId="{1A267A3E-4075-5714-BC4E-78046B909FCE}" dt="2026-03-14T03:31:55.668" v="2045" actId="26606"/>
          <ac:cxnSpMkLst>
            <pc:docMk/>
            <pc:sldMk cId="1265700813" sldId="263"/>
            <ac:cxnSpMk id="23" creationId="{7D3DF08D-8EDA-0FB3-59D9-B692F2ADD1EA}"/>
          </ac:cxnSpMkLst>
        </pc:cxnChg>
      </pc:sldChg>
      <pc:sldChg chg="addSp delSp modSp new mod ord setBg">
        <pc:chgData name="Ashley G" userId="c88ba4f9cc2f16a5" providerId="LiveId" clId="{1A267A3E-4075-5714-BC4E-78046B909FCE}" dt="2026-03-08T00:43:37.724" v="1242" actId="20577"/>
        <pc:sldMkLst>
          <pc:docMk/>
          <pc:sldMk cId="3289529223" sldId="264"/>
        </pc:sldMkLst>
        <pc:spChg chg="mod">
          <ac:chgData name="Ashley G" userId="c88ba4f9cc2f16a5" providerId="LiveId" clId="{1A267A3E-4075-5714-BC4E-78046B909FCE}" dt="2026-03-08T00:43:08.016" v="1240" actId="20577"/>
          <ac:spMkLst>
            <pc:docMk/>
            <pc:sldMk cId="3289529223" sldId="264"/>
            <ac:spMk id="2" creationId="{72AA0BA0-5A97-AB7B-B047-04776C7891D1}"/>
          </ac:spMkLst>
        </pc:spChg>
        <pc:spChg chg="add">
          <ac:chgData name="Ashley G" userId="c88ba4f9cc2f16a5" providerId="LiveId" clId="{1A267A3E-4075-5714-BC4E-78046B909FCE}" dt="2026-03-08T00:41:41.555" v="1157" actId="26606"/>
          <ac:spMkLst>
            <pc:docMk/>
            <pc:sldMk cId="3289529223" sldId="264"/>
            <ac:spMk id="74" creationId="{E49D7415-2F11-44C2-B6AA-13A25B6814B9}"/>
          </ac:spMkLst>
        </pc:spChg>
        <pc:spChg chg="add mod">
          <ac:chgData name="Ashley G" userId="c88ba4f9cc2f16a5" providerId="LiveId" clId="{1A267A3E-4075-5714-BC4E-78046B909FCE}" dt="2026-03-08T00:43:37.724" v="1242" actId="20577"/>
          <ac:spMkLst>
            <pc:docMk/>
            <pc:sldMk cId="3289529223" sldId="264"/>
            <ac:spMk id="76" creationId="{84435B79-C1D0-B094-31BE-A479BD714548}"/>
          </ac:spMkLst>
        </pc:spChg>
        <pc:picChg chg="add mod ord">
          <ac:chgData name="Ashley G" userId="c88ba4f9cc2f16a5" providerId="LiveId" clId="{1A267A3E-4075-5714-BC4E-78046B909FCE}" dt="2026-03-08T00:41:41.555" v="1157" actId="26606"/>
          <ac:picMkLst>
            <pc:docMk/>
            <pc:sldMk cId="3289529223" sldId="264"/>
            <ac:picMk id="15" creationId="{1073022D-8AB2-3311-E9B1-E33A32B13F5B}"/>
          </ac:picMkLst>
        </pc:picChg>
        <pc:cxnChg chg="add">
          <ac:chgData name="Ashley G" userId="c88ba4f9cc2f16a5" providerId="LiveId" clId="{1A267A3E-4075-5714-BC4E-78046B909FCE}" dt="2026-03-08T00:41:41.555" v="1157" actId="26606"/>
          <ac:cxnSpMkLst>
            <pc:docMk/>
            <pc:sldMk cId="3289529223" sldId="264"/>
            <ac:cxnSpMk id="75" creationId="{D2E57F3D-33BE-4306-87E6-245763719516}"/>
          </ac:cxnSpMkLst>
        </pc:cxnChg>
      </pc:sldChg>
      <pc:sldChg chg="modSp new mod">
        <pc:chgData name="Ashley G" userId="c88ba4f9cc2f16a5" providerId="LiveId" clId="{1A267A3E-4075-5714-BC4E-78046B909FCE}" dt="2026-03-16T17:38:32.122" v="12048" actId="2"/>
        <pc:sldMkLst>
          <pc:docMk/>
          <pc:sldMk cId="1333405707" sldId="265"/>
        </pc:sldMkLst>
        <pc:spChg chg="mod">
          <ac:chgData name="Ashley G" userId="c88ba4f9cc2f16a5" providerId="LiveId" clId="{1A267A3E-4075-5714-BC4E-78046B909FCE}" dt="2026-03-08T00:45:04.758" v="1263" actId="14100"/>
          <ac:spMkLst>
            <pc:docMk/>
            <pc:sldMk cId="1333405707" sldId="265"/>
            <ac:spMk id="2" creationId="{F9AC448A-8E7B-19AF-52EF-832A895C7EA0}"/>
          </ac:spMkLst>
        </pc:spChg>
        <pc:spChg chg="mod">
          <ac:chgData name="Ashley G" userId="c88ba4f9cc2f16a5" providerId="LiveId" clId="{1A267A3E-4075-5714-BC4E-78046B909FCE}" dt="2026-03-16T17:38:32.122" v="12048" actId="2"/>
          <ac:spMkLst>
            <pc:docMk/>
            <pc:sldMk cId="1333405707" sldId="265"/>
            <ac:spMk id="3" creationId="{D388A16D-08C1-1841-C029-2E288EC4FE2A}"/>
          </ac:spMkLst>
        </pc:spChg>
      </pc:sldChg>
      <pc:sldChg chg="modSp new del mod">
        <pc:chgData name="Ashley G" userId="c88ba4f9cc2f16a5" providerId="LiveId" clId="{1A267A3E-4075-5714-BC4E-78046B909FCE}" dt="2026-03-15T19:09:06.881" v="5646" actId="2696"/>
        <pc:sldMkLst>
          <pc:docMk/>
          <pc:sldMk cId="349145291" sldId="267"/>
        </pc:sldMkLst>
      </pc:sldChg>
      <pc:sldChg chg="addSp delSp modSp new mod ord setBg">
        <pc:chgData name="Ashley G" userId="c88ba4f9cc2f16a5" providerId="LiveId" clId="{1A267A3E-4075-5714-BC4E-78046B909FCE}" dt="2026-03-14T04:41:40.246" v="2789" actId="122"/>
        <pc:sldMkLst>
          <pc:docMk/>
          <pc:sldMk cId="623754616" sldId="268"/>
        </pc:sldMkLst>
        <pc:spChg chg="mod">
          <ac:chgData name="Ashley G" userId="c88ba4f9cc2f16a5" providerId="LiveId" clId="{1A267A3E-4075-5714-BC4E-78046B909FCE}" dt="2026-03-14T04:41:27.347" v="2785" actId="122"/>
          <ac:spMkLst>
            <pc:docMk/>
            <pc:sldMk cId="623754616" sldId="268"/>
            <ac:spMk id="2" creationId="{8DAD36B9-D6D0-542A-42A3-A8AF776BC069}"/>
          </ac:spMkLst>
        </pc:spChg>
        <pc:spChg chg="add">
          <ac:chgData name="Ashley G" userId="c88ba4f9cc2f16a5" providerId="LiveId" clId="{1A267A3E-4075-5714-BC4E-78046B909FCE}" dt="2026-03-14T04:41:18.660" v="2784" actId="26606"/>
          <ac:spMkLst>
            <pc:docMk/>
            <pc:sldMk cId="623754616" sldId="268"/>
            <ac:spMk id="18" creationId="{E49D7415-2F11-44C2-B6AA-13A25B6814B9}"/>
          </ac:spMkLst>
        </pc:spChg>
        <pc:graphicFrameChg chg="add mod ord modGraphic">
          <ac:chgData name="Ashley G" userId="c88ba4f9cc2f16a5" providerId="LiveId" clId="{1A267A3E-4075-5714-BC4E-78046B909FCE}" dt="2026-03-14T04:41:40.246" v="2789" actId="122"/>
          <ac:graphicFrameMkLst>
            <pc:docMk/>
            <pc:sldMk cId="623754616" sldId="268"/>
            <ac:graphicFrameMk id="5" creationId="{B8A2671F-D209-38FB-9F95-FF322B452FFA}"/>
          </ac:graphicFrameMkLst>
        </pc:graphicFrameChg>
        <pc:picChg chg="add mod">
          <ac:chgData name="Ashley G" userId="c88ba4f9cc2f16a5" providerId="LiveId" clId="{1A267A3E-4075-5714-BC4E-78046B909FCE}" dt="2026-03-14T04:41:18.660" v="2784" actId="26606"/>
          <ac:picMkLst>
            <pc:docMk/>
            <pc:sldMk cId="623754616" sldId="268"/>
            <ac:picMk id="6" creationId="{924F2C72-EE42-5D4D-CC06-281619D8F784}"/>
          </ac:picMkLst>
        </pc:picChg>
        <pc:cxnChg chg="add">
          <ac:chgData name="Ashley G" userId="c88ba4f9cc2f16a5" providerId="LiveId" clId="{1A267A3E-4075-5714-BC4E-78046B909FCE}" dt="2026-03-14T04:41:18.660" v="2784" actId="26606"/>
          <ac:cxnSpMkLst>
            <pc:docMk/>
            <pc:sldMk cId="623754616" sldId="268"/>
            <ac:cxnSpMk id="20" creationId="{D2E57F3D-33BE-4306-87E6-245763719516}"/>
          </ac:cxnSpMkLst>
        </pc:cxnChg>
      </pc:sldChg>
      <pc:sldChg chg="modSp new mod">
        <pc:chgData name="Ashley G" userId="c88ba4f9cc2f16a5" providerId="LiveId" clId="{1A267A3E-4075-5714-BC4E-78046B909FCE}" dt="2026-03-15T05:23:59.827" v="3582" actId="14100"/>
        <pc:sldMkLst>
          <pc:docMk/>
          <pc:sldMk cId="600713683" sldId="270"/>
        </pc:sldMkLst>
        <pc:spChg chg="mod">
          <ac:chgData name="Ashley G" userId="c88ba4f9cc2f16a5" providerId="LiveId" clId="{1A267A3E-4075-5714-BC4E-78046B909FCE}" dt="2026-03-15T05:23:56.947" v="3581" actId="14100"/>
          <ac:spMkLst>
            <pc:docMk/>
            <pc:sldMk cId="600713683" sldId="270"/>
            <ac:spMk id="2" creationId="{B2FEB58A-2561-C86D-306F-5D7785E00356}"/>
          </ac:spMkLst>
        </pc:spChg>
        <pc:spChg chg="mod">
          <ac:chgData name="Ashley G" userId="c88ba4f9cc2f16a5" providerId="LiveId" clId="{1A267A3E-4075-5714-BC4E-78046B909FCE}" dt="2026-03-15T05:23:59.827" v="3582" actId="14100"/>
          <ac:spMkLst>
            <pc:docMk/>
            <pc:sldMk cId="600713683" sldId="270"/>
            <ac:spMk id="3" creationId="{D6A12133-023B-067C-9E7F-F1BF08073521}"/>
          </ac:spMkLst>
        </pc:spChg>
      </pc:sldChg>
      <pc:sldChg chg="addSp delSp modSp new mod ord setBg">
        <pc:chgData name="Ashley G" userId="c88ba4f9cc2f16a5" providerId="LiveId" clId="{1A267A3E-4075-5714-BC4E-78046B909FCE}" dt="2026-03-15T19:38:41.131" v="6285" actId="20577"/>
        <pc:sldMkLst>
          <pc:docMk/>
          <pc:sldMk cId="268519804" sldId="271"/>
        </pc:sldMkLst>
        <pc:spChg chg="mod">
          <ac:chgData name="Ashley G" userId="c88ba4f9cc2f16a5" providerId="LiveId" clId="{1A267A3E-4075-5714-BC4E-78046B909FCE}" dt="2026-03-14T04:57:14.449" v="3309" actId="26606"/>
          <ac:spMkLst>
            <pc:docMk/>
            <pc:sldMk cId="268519804" sldId="271"/>
            <ac:spMk id="2" creationId="{1B16BC83-8731-A1E8-7704-A9D193576F8B}"/>
          </ac:spMkLst>
        </pc:spChg>
        <pc:graphicFrameChg chg="add mod">
          <ac:chgData name="Ashley G" userId="c88ba4f9cc2f16a5" providerId="LiveId" clId="{1A267A3E-4075-5714-BC4E-78046B909FCE}" dt="2026-03-15T19:38:41.131" v="6285" actId="20577"/>
          <ac:graphicFrameMkLst>
            <pc:docMk/>
            <pc:sldMk cId="268519804" sldId="271"/>
            <ac:graphicFrameMk id="26" creationId="{E0BE4F58-75A7-C874-665F-337D7C294B6A}"/>
          </ac:graphicFrameMkLst>
        </pc:graphicFrameChg>
      </pc:sldChg>
      <pc:sldChg chg="modSp new mod ord">
        <pc:chgData name="Ashley G" userId="c88ba4f9cc2f16a5" providerId="LiveId" clId="{1A267A3E-4075-5714-BC4E-78046B909FCE}" dt="2026-03-15T19:38:13.480" v="6250" actId="313"/>
        <pc:sldMkLst>
          <pc:docMk/>
          <pc:sldMk cId="887352433" sldId="272"/>
        </pc:sldMkLst>
        <pc:spChg chg="mod">
          <ac:chgData name="Ashley G" userId="c88ba4f9cc2f16a5" providerId="LiveId" clId="{1A267A3E-4075-5714-BC4E-78046B909FCE}" dt="2026-03-14T04:59:46.544" v="3356" actId="255"/>
          <ac:spMkLst>
            <pc:docMk/>
            <pc:sldMk cId="887352433" sldId="272"/>
            <ac:spMk id="2" creationId="{E244680D-AD69-FD94-AA02-7E21B3BCB66B}"/>
          </ac:spMkLst>
        </pc:spChg>
        <pc:spChg chg="mod">
          <ac:chgData name="Ashley G" userId="c88ba4f9cc2f16a5" providerId="LiveId" clId="{1A267A3E-4075-5714-BC4E-78046B909FCE}" dt="2026-03-15T19:38:13.480" v="6250" actId="313"/>
          <ac:spMkLst>
            <pc:docMk/>
            <pc:sldMk cId="887352433" sldId="272"/>
            <ac:spMk id="3" creationId="{73398808-1EDE-4EFD-A7BE-698BC36D3182}"/>
          </ac:spMkLst>
        </pc:spChg>
      </pc:sldChg>
      <pc:sldChg chg="addSp delSp modSp new mod setBg">
        <pc:chgData name="Ashley G" userId="c88ba4f9cc2f16a5" providerId="LiveId" clId="{1A267A3E-4075-5714-BC4E-78046B909FCE}" dt="2026-03-15T21:00:48.087" v="7806" actId="313"/>
        <pc:sldMkLst>
          <pc:docMk/>
          <pc:sldMk cId="3651141149" sldId="273"/>
        </pc:sldMkLst>
        <pc:spChg chg="mod">
          <ac:chgData name="Ashley G" userId="c88ba4f9cc2f16a5" providerId="LiveId" clId="{1A267A3E-4075-5714-BC4E-78046B909FCE}" dt="2026-03-15T19:39:57.041" v="6298" actId="255"/>
          <ac:spMkLst>
            <pc:docMk/>
            <pc:sldMk cId="3651141149" sldId="273"/>
            <ac:spMk id="2" creationId="{B74A3536-F006-2C1D-7590-63711478C4C3}"/>
          </ac:spMkLst>
        </pc:spChg>
        <pc:spChg chg="mod ord">
          <ac:chgData name="Ashley G" userId="c88ba4f9cc2f16a5" providerId="LiveId" clId="{1A267A3E-4075-5714-BC4E-78046B909FCE}" dt="2026-03-15T21:00:48.087" v="7806" actId="313"/>
          <ac:spMkLst>
            <pc:docMk/>
            <pc:sldMk cId="3651141149" sldId="273"/>
            <ac:spMk id="3" creationId="{ECC12152-4423-EBB4-DB9A-9489936E1B79}"/>
          </ac:spMkLst>
        </pc:spChg>
        <pc:spChg chg="add del">
          <ac:chgData name="Ashley G" userId="c88ba4f9cc2f16a5" providerId="LiveId" clId="{1A267A3E-4075-5714-BC4E-78046B909FCE}" dt="2026-03-15T19:39:35.433" v="6288" actId="26606"/>
          <ac:spMkLst>
            <pc:docMk/>
            <pc:sldMk cId="3651141149" sldId="273"/>
            <ac:spMk id="10" creationId="{E49D7415-2F11-44C2-B6AA-13A25B6814B9}"/>
          </ac:spMkLst>
        </pc:spChg>
        <pc:spChg chg="add del">
          <ac:chgData name="Ashley G" userId="c88ba4f9cc2f16a5" providerId="LiveId" clId="{1A267A3E-4075-5714-BC4E-78046B909FCE}" dt="2026-03-15T19:39:39.500" v="6290" actId="26606"/>
          <ac:spMkLst>
            <pc:docMk/>
            <pc:sldMk cId="3651141149" sldId="273"/>
            <ac:spMk id="14" creationId="{E49D7415-2F11-44C2-B6AA-13A25B6814B9}"/>
          </ac:spMkLst>
        </pc:spChg>
        <pc:spChg chg="add del">
          <ac:chgData name="Ashley G" userId="c88ba4f9cc2f16a5" providerId="LiveId" clId="{1A267A3E-4075-5714-BC4E-78046B909FCE}" dt="2026-03-15T19:39:41.751" v="6292" actId="26606"/>
          <ac:spMkLst>
            <pc:docMk/>
            <pc:sldMk cId="3651141149" sldId="273"/>
            <ac:spMk id="17" creationId="{E49D7415-2F11-44C2-B6AA-13A25B6814B9}"/>
          </ac:spMkLst>
        </pc:spChg>
        <pc:spChg chg="add">
          <ac:chgData name="Ashley G" userId="c88ba4f9cc2f16a5" providerId="LiveId" clId="{1A267A3E-4075-5714-BC4E-78046B909FCE}" dt="2026-03-15T19:39:41.754" v="6293" actId="26606"/>
          <ac:spMkLst>
            <pc:docMk/>
            <pc:sldMk cId="3651141149" sldId="273"/>
            <ac:spMk id="20" creationId="{E49D7415-2F11-44C2-B6AA-13A25B6814B9}"/>
          </ac:spMkLst>
        </pc:spChg>
        <pc:picChg chg="add mod">
          <ac:chgData name="Ashley G" userId="c88ba4f9cc2f16a5" providerId="LiveId" clId="{1A267A3E-4075-5714-BC4E-78046B909FCE}" dt="2026-03-15T19:39:48.376" v="6295" actId="27614"/>
          <ac:picMkLst>
            <pc:docMk/>
            <pc:sldMk cId="3651141149" sldId="273"/>
            <ac:picMk id="5" creationId="{F33B8985-0D8B-6AB1-7466-49F2FA8BF6F6}"/>
          </ac:picMkLst>
        </pc:picChg>
        <pc:cxnChg chg="add del">
          <ac:chgData name="Ashley G" userId="c88ba4f9cc2f16a5" providerId="LiveId" clId="{1A267A3E-4075-5714-BC4E-78046B909FCE}" dt="2026-03-15T19:39:35.433" v="6288" actId="26606"/>
          <ac:cxnSpMkLst>
            <pc:docMk/>
            <pc:sldMk cId="3651141149" sldId="273"/>
            <ac:cxnSpMk id="12" creationId="{40ADC89C-EB4E-4AA5-ABBD-448BEC5FA3C4}"/>
          </ac:cxnSpMkLst>
        </pc:cxnChg>
        <pc:cxnChg chg="add del">
          <ac:chgData name="Ashley G" userId="c88ba4f9cc2f16a5" providerId="LiveId" clId="{1A267A3E-4075-5714-BC4E-78046B909FCE}" dt="2026-03-15T19:39:39.500" v="6290" actId="26606"/>
          <ac:cxnSpMkLst>
            <pc:docMk/>
            <pc:sldMk cId="3651141149" sldId="273"/>
            <ac:cxnSpMk id="15" creationId="{D2E57F3D-33BE-4306-87E6-245763719516}"/>
          </ac:cxnSpMkLst>
        </pc:cxnChg>
        <pc:cxnChg chg="add del">
          <ac:chgData name="Ashley G" userId="c88ba4f9cc2f16a5" providerId="LiveId" clId="{1A267A3E-4075-5714-BC4E-78046B909FCE}" dt="2026-03-15T19:39:41.751" v="6292" actId="26606"/>
          <ac:cxnSpMkLst>
            <pc:docMk/>
            <pc:sldMk cId="3651141149" sldId="273"/>
            <ac:cxnSpMk id="18" creationId="{4583FD9E-C5A7-96F7-951D-7D292013CD58}"/>
          </ac:cxnSpMkLst>
        </pc:cxnChg>
        <pc:cxnChg chg="add">
          <ac:chgData name="Ashley G" userId="c88ba4f9cc2f16a5" providerId="LiveId" clId="{1A267A3E-4075-5714-BC4E-78046B909FCE}" dt="2026-03-15T19:39:41.754" v="6293" actId="26606"/>
          <ac:cxnSpMkLst>
            <pc:docMk/>
            <pc:sldMk cId="3651141149" sldId="273"/>
            <ac:cxnSpMk id="21" creationId="{D2E57F3D-33BE-4306-87E6-245763719516}"/>
          </ac:cxnSpMkLst>
        </pc:cxnChg>
        <pc:cxnChg chg="add">
          <ac:chgData name="Ashley G" userId="c88ba4f9cc2f16a5" providerId="LiveId" clId="{1A267A3E-4075-5714-BC4E-78046B909FCE}" dt="2026-03-15T19:39:41.754" v="6293" actId="26606"/>
          <ac:cxnSpMkLst>
            <pc:docMk/>
            <pc:sldMk cId="3651141149" sldId="273"/>
            <ac:cxnSpMk id="22" creationId="{8E0104E4-99BC-494F-8342-F250828E574F}"/>
          </ac:cxnSpMkLst>
        </pc:cxnChg>
      </pc:sldChg>
      <pc:sldChg chg="modSp new mod">
        <pc:chgData name="Ashley G" userId="c88ba4f9cc2f16a5" providerId="LiveId" clId="{1A267A3E-4075-5714-BC4E-78046B909FCE}" dt="2026-03-16T17:38:33.894" v="12049" actId="2"/>
        <pc:sldMkLst>
          <pc:docMk/>
          <pc:sldMk cId="2547991236" sldId="274"/>
        </pc:sldMkLst>
        <pc:spChg chg="mod">
          <ac:chgData name="Ashley G" userId="c88ba4f9cc2f16a5" providerId="LiveId" clId="{1A267A3E-4075-5714-BC4E-78046B909FCE}" dt="2026-03-15T05:52:55.905" v="4354" actId="14100"/>
          <ac:spMkLst>
            <pc:docMk/>
            <pc:sldMk cId="2547991236" sldId="274"/>
            <ac:spMk id="2" creationId="{CC6A2D74-100E-2CDD-D854-11317826424A}"/>
          </ac:spMkLst>
        </pc:spChg>
        <pc:spChg chg="mod">
          <ac:chgData name="Ashley G" userId="c88ba4f9cc2f16a5" providerId="LiveId" clId="{1A267A3E-4075-5714-BC4E-78046B909FCE}" dt="2026-03-16T17:38:33.894" v="12049" actId="2"/>
          <ac:spMkLst>
            <pc:docMk/>
            <pc:sldMk cId="2547991236" sldId="274"/>
            <ac:spMk id="3" creationId="{9E25C1AF-6456-97B7-4634-2EF1FA08799A}"/>
          </ac:spMkLst>
        </pc:spChg>
      </pc:sldChg>
      <pc:sldChg chg="modSp new mod">
        <pc:chgData name="Ashley G" userId="c88ba4f9cc2f16a5" providerId="LiveId" clId="{1A267A3E-4075-5714-BC4E-78046B909FCE}" dt="2026-03-15T05:24:17.267" v="3598" actId="122"/>
        <pc:sldMkLst>
          <pc:docMk/>
          <pc:sldMk cId="1371622742" sldId="275"/>
        </pc:sldMkLst>
        <pc:spChg chg="mod">
          <ac:chgData name="Ashley G" userId="c88ba4f9cc2f16a5" providerId="LiveId" clId="{1A267A3E-4075-5714-BC4E-78046B909FCE}" dt="2026-03-15T05:24:17.267" v="3598" actId="122"/>
          <ac:spMkLst>
            <pc:docMk/>
            <pc:sldMk cId="1371622742" sldId="275"/>
            <ac:spMk id="2" creationId="{473A8B5E-6FC9-B0A4-0C11-14F489DA1FDC}"/>
          </ac:spMkLst>
        </pc:spChg>
      </pc:sldChg>
      <pc:sldChg chg="addSp delSp modSp new mod setBg">
        <pc:chgData name="Ashley G" userId="c88ba4f9cc2f16a5" providerId="LiveId" clId="{1A267A3E-4075-5714-BC4E-78046B909FCE}" dt="2026-03-15T19:36:09.112" v="6216" actId="114"/>
        <pc:sldMkLst>
          <pc:docMk/>
          <pc:sldMk cId="3192884307" sldId="276"/>
        </pc:sldMkLst>
        <pc:spChg chg="mod">
          <ac:chgData name="Ashley G" userId="c88ba4f9cc2f16a5" providerId="LiveId" clId="{1A267A3E-4075-5714-BC4E-78046B909FCE}" dt="2026-03-15T19:35:26.658" v="6208" actId="14100"/>
          <ac:spMkLst>
            <pc:docMk/>
            <pc:sldMk cId="3192884307" sldId="276"/>
            <ac:spMk id="2" creationId="{C91A47C8-27AB-22E5-E0BF-E3052AB7F95B}"/>
          </ac:spMkLst>
        </pc:spChg>
        <pc:spChg chg="mod ord">
          <ac:chgData name="Ashley G" userId="c88ba4f9cc2f16a5" providerId="LiveId" clId="{1A267A3E-4075-5714-BC4E-78046B909FCE}" dt="2026-03-15T19:36:09.112" v="6216" actId="114"/>
          <ac:spMkLst>
            <pc:docMk/>
            <pc:sldMk cId="3192884307" sldId="276"/>
            <ac:spMk id="3" creationId="{F24EA126-F794-F948-1C79-0A641C2E6EBF}"/>
          </ac:spMkLst>
        </pc:spChg>
        <pc:spChg chg="add mod">
          <ac:chgData name="Ashley G" userId="c88ba4f9cc2f16a5" providerId="LiveId" clId="{1A267A3E-4075-5714-BC4E-78046B909FCE}" dt="2026-03-15T19:35:07.072" v="6202" actId="26606"/>
          <ac:spMkLst>
            <pc:docMk/>
            <pc:sldMk cId="3192884307" sldId="276"/>
            <ac:spMk id="6" creationId="{B8AC2EF4-CB06-5510-389F-28A094C9292E}"/>
          </ac:spMkLst>
        </pc:spChg>
        <pc:spChg chg="add del">
          <ac:chgData name="Ashley G" userId="c88ba4f9cc2f16a5" providerId="LiveId" clId="{1A267A3E-4075-5714-BC4E-78046B909FCE}" dt="2026-03-15T19:35:07.067" v="6201" actId="26606"/>
          <ac:spMkLst>
            <pc:docMk/>
            <pc:sldMk cId="3192884307" sldId="276"/>
            <ac:spMk id="11" creationId="{E49D7415-2F11-44C2-B6AA-13A25B6814B9}"/>
          </ac:spMkLst>
        </pc:spChg>
        <pc:spChg chg="add">
          <ac:chgData name="Ashley G" userId="c88ba4f9cc2f16a5" providerId="LiveId" clId="{1A267A3E-4075-5714-BC4E-78046B909FCE}" dt="2026-03-15T19:35:07.072" v="6202" actId="26606"/>
          <ac:spMkLst>
            <pc:docMk/>
            <pc:sldMk cId="3192884307" sldId="276"/>
            <ac:spMk id="15" creationId="{E49D7415-2F11-44C2-B6AA-13A25B6814B9}"/>
          </ac:spMkLst>
        </pc:spChg>
        <pc:picChg chg="add mod">
          <ac:chgData name="Ashley G" userId="c88ba4f9cc2f16a5" providerId="LiveId" clId="{1A267A3E-4075-5714-BC4E-78046B909FCE}" dt="2026-03-15T19:35:07.072" v="6202" actId="26606"/>
          <ac:picMkLst>
            <pc:docMk/>
            <pc:sldMk cId="3192884307" sldId="276"/>
            <ac:picMk id="5" creationId="{44358C70-FE40-EF9E-2BF5-2EB02C02E60D}"/>
          </ac:picMkLst>
        </pc:picChg>
        <pc:cxnChg chg="add del">
          <ac:chgData name="Ashley G" userId="c88ba4f9cc2f16a5" providerId="LiveId" clId="{1A267A3E-4075-5714-BC4E-78046B909FCE}" dt="2026-03-15T19:35:07.067" v="6201" actId="26606"/>
          <ac:cxnSpMkLst>
            <pc:docMk/>
            <pc:sldMk cId="3192884307" sldId="276"/>
            <ac:cxnSpMk id="13" creationId="{4E495065-8864-87FB-2BCC-254769963EA4}"/>
          </ac:cxnSpMkLst>
        </pc:cxnChg>
        <pc:cxnChg chg="add">
          <ac:chgData name="Ashley G" userId="c88ba4f9cc2f16a5" providerId="LiveId" clId="{1A267A3E-4075-5714-BC4E-78046B909FCE}" dt="2026-03-15T19:35:07.072" v="6202" actId="26606"/>
          <ac:cxnSpMkLst>
            <pc:docMk/>
            <pc:sldMk cId="3192884307" sldId="276"/>
            <ac:cxnSpMk id="16" creationId="{D2E57F3D-33BE-4306-87E6-245763719516}"/>
          </ac:cxnSpMkLst>
        </pc:cxnChg>
      </pc:sldChg>
      <pc:sldChg chg="modSp new mod">
        <pc:chgData name="Ashley G" userId="c88ba4f9cc2f16a5" providerId="LiveId" clId="{1A267A3E-4075-5714-BC4E-78046B909FCE}" dt="2026-03-15T19:32:20.017" v="6184" actId="122"/>
        <pc:sldMkLst>
          <pc:docMk/>
          <pc:sldMk cId="3288891272" sldId="277"/>
        </pc:sldMkLst>
        <pc:spChg chg="mod">
          <ac:chgData name="Ashley G" userId="c88ba4f9cc2f16a5" providerId="LiveId" clId="{1A267A3E-4075-5714-BC4E-78046B909FCE}" dt="2026-03-15T19:30:01.363" v="5924" actId="27636"/>
          <ac:spMkLst>
            <pc:docMk/>
            <pc:sldMk cId="3288891272" sldId="277"/>
            <ac:spMk id="2" creationId="{6E47E807-D847-F563-E84B-88BA5FB1FA59}"/>
          </ac:spMkLst>
        </pc:spChg>
        <pc:spChg chg="mod">
          <ac:chgData name="Ashley G" userId="c88ba4f9cc2f16a5" providerId="LiveId" clId="{1A267A3E-4075-5714-BC4E-78046B909FCE}" dt="2026-03-15T19:32:20.017" v="6184" actId="122"/>
          <ac:spMkLst>
            <pc:docMk/>
            <pc:sldMk cId="3288891272" sldId="277"/>
            <ac:spMk id="3" creationId="{60486DA3-0817-0B28-31E2-24DF971E817B}"/>
          </ac:spMkLst>
        </pc:spChg>
      </pc:sldChg>
      <pc:sldChg chg="addSp modSp new mod setBg">
        <pc:chgData name="Ashley G" userId="c88ba4f9cc2f16a5" providerId="LiveId" clId="{1A267A3E-4075-5714-BC4E-78046B909FCE}" dt="2026-03-15T21:00:38.120" v="7801" actId="313"/>
        <pc:sldMkLst>
          <pc:docMk/>
          <pc:sldMk cId="1895153959" sldId="278"/>
        </pc:sldMkLst>
        <pc:spChg chg="mod">
          <ac:chgData name="Ashley G" userId="c88ba4f9cc2f16a5" providerId="LiveId" clId="{1A267A3E-4075-5714-BC4E-78046B909FCE}" dt="2026-03-15T20:59:11.682" v="7793" actId="122"/>
          <ac:spMkLst>
            <pc:docMk/>
            <pc:sldMk cId="1895153959" sldId="278"/>
            <ac:spMk id="2" creationId="{68960E69-55E0-67A5-7AFF-91F9877DDD90}"/>
          </ac:spMkLst>
        </pc:spChg>
        <pc:spChg chg="mod">
          <ac:chgData name="Ashley G" userId="c88ba4f9cc2f16a5" providerId="LiveId" clId="{1A267A3E-4075-5714-BC4E-78046B909FCE}" dt="2026-03-15T21:00:38.120" v="7801" actId="313"/>
          <ac:spMkLst>
            <pc:docMk/>
            <pc:sldMk cId="1895153959" sldId="278"/>
            <ac:spMk id="3" creationId="{C3C1AA3D-932E-D941-1F24-DF6F576DB67E}"/>
          </ac:spMkLst>
        </pc:spChg>
        <pc:spChg chg="add">
          <ac:chgData name="Ashley G" userId="c88ba4f9cc2f16a5" providerId="LiveId" clId="{1A267A3E-4075-5714-BC4E-78046B909FCE}" dt="2026-03-15T20:58:55.812" v="7791" actId="26606"/>
          <ac:spMkLst>
            <pc:docMk/>
            <pc:sldMk cId="1895153959" sldId="278"/>
            <ac:spMk id="9" creationId="{E49D7415-2F11-44C2-B6AA-13A25B6814B9}"/>
          </ac:spMkLst>
        </pc:spChg>
        <pc:picChg chg="add">
          <ac:chgData name="Ashley G" userId="c88ba4f9cc2f16a5" providerId="LiveId" clId="{1A267A3E-4075-5714-BC4E-78046B909FCE}" dt="2026-03-15T20:58:55.812" v="7791" actId="26606"/>
          <ac:picMkLst>
            <pc:docMk/>
            <pc:sldMk cId="1895153959" sldId="278"/>
            <ac:picMk id="5" creationId="{A163DE42-403B-D3B0-D006-BD617C67E18B}"/>
          </ac:picMkLst>
        </pc:picChg>
        <pc:cxnChg chg="add">
          <ac:chgData name="Ashley G" userId="c88ba4f9cc2f16a5" providerId="LiveId" clId="{1A267A3E-4075-5714-BC4E-78046B909FCE}" dt="2026-03-15T20:58:55.812" v="7791" actId="26606"/>
          <ac:cxnSpMkLst>
            <pc:docMk/>
            <pc:sldMk cId="1895153959" sldId="278"/>
            <ac:cxnSpMk id="11" creationId="{D2E57F3D-33BE-4306-87E6-245763719516}"/>
          </ac:cxnSpMkLst>
        </pc:cxnChg>
      </pc:sldChg>
      <pc:sldChg chg="modSp mod">
        <pc:chgData name="Ashley G" userId="c88ba4f9cc2f16a5" providerId="LiveId" clId="{1A267A3E-4075-5714-BC4E-78046B909FCE}" dt="2026-03-16T17:38:36.880" v="12050" actId="2"/>
        <pc:sldMkLst>
          <pc:docMk/>
          <pc:sldMk cId="4122764892" sldId="280"/>
        </pc:sldMkLst>
        <pc:spChg chg="mod">
          <ac:chgData name="Ashley G" userId="c88ba4f9cc2f16a5" providerId="LiveId" clId="{1A267A3E-4075-5714-BC4E-78046B909FCE}" dt="2026-03-16T17:38:36.880" v="12050" actId="2"/>
          <ac:spMkLst>
            <pc:docMk/>
            <pc:sldMk cId="4122764892" sldId="280"/>
            <ac:spMk id="2" creationId="{63372ED0-1EF8-48FB-D683-DDFE3830B14A}"/>
          </ac:spMkLst>
        </pc:spChg>
        <pc:picChg chg="mod">
          <ac:chgData name="Ashley G" userId="c88ba4f9cc2f16a5" providerId="LiveId" clId="{1A267A3E-4075-5714-BC4E-78046B909FCE}" dt="2026-03-16T12:38:37.844" v="8864" actId="1036"/>
          <ac:picMkLst>
            <pc:docMk/>
            <pc:sldMk cId="4122764892" sldId="280"/>
            <ac:picMk id="4" creationId="{4C184D7D-40B1-1E55-B76A-BAD646C66CC7}"/>
          </ac:picMkLst>
        </pc:picChg>
      </pc:sldChg>
      <pc:sldChg chg="modSp mod">
        <pc:chgData name="Ashley G" userId="c88ba4f9cc2f16a5" providerId="LiveId" clId="{1A267A3E-4075-5714-BC4E-78046B909FCE}" dt="2026-03-16T12:38:24.438" v="8862" actId="1036"/>
        <pc:sldMkLst>
          <pc:docMk/>
          <pc:sldMk cId="3142811962" sldId="281"/>
        </pc:sldMkLst>
        <pc:picChg chg="mod">
          <ac:chgData name="Ashley G" userId="c88ba4f9cc2f16a5" providerId="LiveId" clId="{1A267A3E-4075-5714-BC4E-78046B909FCE}" dt="2026-03-16T12:38:24.438" v="8862" actId="1036"/>
          <ac:picMkLst>
            <pc:docMk/>
            <pc:sldMk cId="3142811962" sldId="281"/>
            <ac:picMk id="4" creationId="{19F8C2D3-9687-A6FB-0E2E-ABA844EE0DCD}"/>
          </ac:picMkLst>
        </pc:picChg>
      </pc:sldChg>
      <pc:sldChg chg="modSp new del mod ord">
        <pc:chgData name="Ashley G" userId="c88ba4f9cc2f16a5" providerId="LiveId" clId="{1A267A3E-4075-5714-BC4E-78046B909FCE}" dt="2026-03-16T17:41:59.255" v="12110" actId="2696"/>
        <pc:sldMkLst>
          <pc:docMk/>
          <pc:sldMk cId="655315637" sldId="283"/>
        </pc:sldMkLst>
        <pc:spChg chg="mod">
          <ac:chgData name="Ashley G" userId="c88ba4f9cc2f16a5" providerId="LiveId" clId="{1A267A3E-4075-5714-BC4E-78046B909FCE}" dt="2026-03-16T17:28:54.502" v="11148" actId="27636"/>
          <ac:spMkLst>
            <pc:docMk/>
            <pc:sldMk cId="655315637" sldId="283"/>
            <ac:spMk id="2" creationId="{C6ECB99A-7819-0387-56C8-A742D9427451}"/>
          </ac:spMkLst>
        </pc:spChg>
        <pc:spChg chg="mod">
          <ac:chgData name="Ashley G" userId="c88ba4f9cc2f16a5" providerId="LiveId" clId="{1A267A3E-4075-5714-BC4E-78046B909FCE}" dt="2026-03-16T17:38:50.246" v="12052" actId="2"/>
          <ac:spMkLst>
            <pc:docMk/>
            <pc:sldMk cId="655315637" sldId="283"/>
            <ac:spMk id="3" creationId="{C36BED1D-67D1-4A59-022D-CBB8E0306DF8}"/>
          </ac:spMkLst>
        </pc:spChg>
      </pc:sldChg>
      <pc:sldChg chg="modSp new mod">
        <pc:chgData name="Ashley G" userId="c88ba4f9cc2f16a5" providerId="LiveId" clId="{1A267A3E-4075-5714-BC4E-78046B909FCE}" dt="2026-03-16T17:40:06.756" v="12109" actId="20577"/>
        <pc:sldMkLst>
          <pc:docMk/>
          <pc:sldMk cId="582988107" sldId="284"/>
        </pc:sldMkLst>
        <pc:spChg chg="mod">
          <ac:chgData name="Ashley G" userId="c88ba4f9cc2f16a5" providerId="LiveId" clId="{1A267A3E-4075-5714-BC4E-78046B909FCE}" dt="2026-03-16T17:02:50.206" v="9365" actId="14100"/>
          <ac:spMkLst>
            <pc:docMk/>
            <pc:sldMk cId="582988107" sldId="284"/>
            <ac:spMk id="2" creationId="{88B0559D-B455-AC20-B282-AF4B8CE9CCF2}"/>
          </ac:spMkLst>
        </pc:spChg>
        <pc:spChg chg="mod">
          <ac:chgData name="Ashley G" userId="c88ba4f9cc2f16a5" providerId="LiveId" clId="{1A267A3E-4075-5714-BC4E-78046B909FCE}" dt="2026-03-16T17:40:06.756" v="12109" actId="20577"/>
          <ac:spMkLst>
            <pc:docMk/>
            <pc:sldMk cId="582988107" sldId="284"/>
            <ac:spMk id="3" creationId="{A7364E84-FFD4-0AD8-09DF-B44544FA6525}"/>
          </ac:spMkLst>
        </pc:spChg>
      </pc:sldChg>
      <pc:sldChg chg="modSp new mod">
        <pc:chgData name="Ashley G" userId="c88ba4f9cc2f16a5" providerId="LiveId" clId="{1A267A3E-4075-5714-BC4E-78046B909FCE}" dt="2026-03-16T17:39:50.018" v="12105" actId="313"/>
        <pc:sldMkLst>
          <pc:docMk/>
          <pc:sldMk cId="2213931505" sldId="285"/>
        </pc:sldMkLst>
        <pc:spChg chg="mod">
          <ac:chgData name="Ashley G" userId="c88ba4f9cc2f16a5" providerId="LiveId" clId="{1A267A3E-4075-5714-BC4E-78046B909FCE}" dt="2026-03-16T17:13:36.199" v="10411" actId="14100"/>
          <ac:spMkLst>
            <pc:docMk/>
            <pc:sldMk cId="2213931505" sldId="285"/>
            <ac:spMk id="2" creationId="{CD6F279A-4B66-7777-3F94-3313D464B5ED}"/>
          </ac:spMkLst>
        </pc:spChg>
        <pc:spChg chg="mod">
          <ac:chgData name="Ashley G" userId="c88ba4f9cc2f16a5" providerId="LiveId" clId="{1A267A3E-4075-5714-BC4E-78046B909FCE}" dt="2026-03-16T17:39:50.018" v="12105" actId="313"/>
          <ac:spMkLst>
            <pc:docMk/>
            <pc:sldMk cId="2213931505" sldId="285"/>
            <ac:spMk id="3" creationId="{F0568DD9-C9C2-7B9C-C99C-6A85FC23137F}"/>
          </ac:spMkLst>
        </pc:spChg>
      </pc:sldChg>
    </pc:docChg>
  </pc:docChgLst>
  <pc:docChgLst>
    <pc:chgData name="Guest User" providerId="Windows Live" clId="Web-{DBF79553-A069-0603-012E-0B87DB11C778}"/>
    <pc:docChg chg="addSld modSld">
      <pc:chgData name="Guest User" userId="" providerId="Windows Live" clId="Web-{DBF79553-A069-0603-012E-0B87DB11C778}" dt="2026-03-16T02:26:44.692" v="35" actId="20577"/>
      <pc:docMkLst>
        <pc:docMk/>
      </pc:docMkLst>
      <pc:sldChg chg="modSp">
        <pc:chgData name="Guest User" userId="" providerId="Windows Live" clId="Web-{DBF79553-A069-0603-012E-0B87DB11C778}" dt="2026-03-16T02:26:44.692" v="35" actId="20577"/>
        <pc:sldMkLst>
          <pc:docMk/>
          <pc:sldMk cId="1371622742" sldId="275"/>
        </pc:sldMkLst>
        <pc:spChg chg="mod">
          <ac:chgData name="Guest User" userId="" providerId="Windows Live" clId="Web-{DBF79553-A069-0603-012E-0B87DB11C778}" dt="2026-03-16T02:26:44.692" v="35" actId="20577"/>
          <ac:spMkLst>
            <pc:docMk/>
            <pc:sldMk cId="1371622742" sldId="275"/>
            <ac:spMk id="2" creationId="{473A8B5E-6FC9-B0A4-0C11-14F489DA1FDC}"/>
          </ac:spMkLst>
        </pc:spChg>
        <pc:spChg chg="mod">
          <ac:chgData name="Guest User" userId="" providerId="Windows Live" clId="Web-{DBF79553-A069-0603-012E-0B87DB11C778}" dt="2026-03-16T02:23:59.348" v="25" actId="1076"/>
          <ac:spMkLst>
            <pc:docMk/>
            <pc:sldMk cId="1371622742" sldId="275"/>
            <ac:spMk id="3" creationId="{7E248EFF-F20C-2E52-AED3-A7043E9DB0AC}"/>
          </ac:spMkLst>
        </pc:spChg>
      </pc:sldChg>
      <pc:sldChg chg="modSp new">
        <pc:chgData name="Guest User" userId="" providerId="Windows Live" clId="Web-{DBF79553-A069-0603-012E-0B87DB11C778}" dt="2026-03-16T02:11:23.171" v="19" actId="20577"/>
        <pc:sldMkLst>
          <pc:docMk/>
          <pc:sldMk cId="3868602385" sldId="279"/>
        </pc:sldMkLst>
        <pc:spChg chg="mod">
          <ac:chgData name="Guest User" userId="" providerId="Windows Live" clId="Web-{DBF79553-A069-0603-012E-0B87DB11C778}" dt="2026-03-16T02:11:23.171" v="19" actId="20577"/>
          <ac:spMkLst>
            <pc:docMk/>
            <pc:sldMk cId="3868602385" sldId="279"/>
            <ac:spMk id="2" creationId="{088E5F82-875F-D419-232E-D828070D3795}"/>
          </ac:spMkLst>
        </pc:spChg>
      </pc:sldChg>
    </pc:docChg>
  </pc:docChgLst>
  <pc:docChgLst>
    <pc:chgData name="Guest User" providerId="Windows Live" clId="Web-{5660638F-223E-84D9-E2D2-B0215702C3A4}"/>
    <pc:docChg chg="modSld">
      <pc:chgData name="Guest User" userId="" providerId="Windows Live" clId="Web-{5660638F-223E-84D9-E2D2-B0215702C3A4}" dt="2026-03-15T01:07:45.577" v="1212" actId="20577"/>
      <pc:docMkLst>
        <pc:docMk/>
      </pc:docMkLst>
      <pc:sldChg chg="modSp">
        <pc:chgData name="Guest User" userId="" providerId="Windows Live" clId="Web-{5660638F-223E-84D9-E2D2-B0215702C3A4}" dt="2026-03-15T01:07:45.577" v="1212" actId="20577"/>
        <pc:sldMkLst>
          <pc:docMk/>
          <pc:sldMk cId="1333405707" sldId="265"/>
        </pc:sldMkLst>
        <pc:spChg chg="mod">
          <ac:chgData name="Guest User" userId="" providerId="Windows Live" clId="Web-{5660638F-223E-84D9-E2D2-B0215702C3A4}" dt="2026-03-15T01:07:45.577" v="1212" actId="20577"/>
          <ac:spMkLst>
            <pc:docMk/>
            <pc:sldMk cId="1333405707" sldId="265"/>
            <ac:spMk id="3" creationId="{D388A16D-08C1-1841-C029-2E288EC4FE2A}"/>
          </ac:spMkLst>
        </pc:spChg>
      </pc:sldChg>
      <pc:sldChg chg="modSp">
        <pc:chgData name="Guest User" userId="" providerId="Windows Live" clId="Web-{5660638F-223E-84D9-E2D2-B0215702C3A4}" dt="2026-03-15T00:42:46.280" v="403" actId="20577"/>
        <pc:sldMkLst>
          <pc:docMk/>
          <pc:sldMk cId="600713683" sldId="270"/>
        </pc:sldMkLst>
        <pc:spChg chg="mod">
          <ac:chgData name="Guest User" userId="" providerId="Windows Live" clId="Web-{5660638F-223E-84D9-E2D2-B0215702C3A4}" dt="2026-03-15T00:42:46.280" v="403" actId="20577"/>
          <ac:spMkLst>
            <pc:docMk/>
            <pc:sldMk cId="600713683" sldId="270"/>
            <ac:spMk id="3" creationId="{D6A12133-023B-067C-9E7F-F1BF08073521}"/>
          </ac:spMkLst>
        </pc:spChg>
      </pc:sldChg>
      <pc:sldChg chg="modSp">
        <pc:chgData name="Guest User" userId="" providerId="Windows Live" clId="Web-{5660638F-223E-84D9-E2D2-B0215702C3A4}" dt="2026-03-15T01:07:25.468" v="1209" actId="20577"/>
        <pc:sldMkLst>
          <pc:docMk/>
          <pc:sldMk cId="887352433" sldId="272"/>
        </pc:sldMkLst>
        <pc:spChg chg="mod">
          <ac:chgData name="Guest User" userId="" providerId="Windows Live" clId="Web-{5660638F-223E-84D9-E2D2-B0215702C3A4}" dt="2026-03-15T01:07:25.468" v="1209" actId="20577"/>
          <ac:spMkLst>
            <pc:docMk/>
            <pc:sldMk cId="887352433" sldId="272"/>
            <ac:spMk id="3" creationId="{73398808-1EDE-4EFD-A7BE-698BC36D3182}"/>
          </ac:spMkLst>
        </pc:spChg>
      </pc:sldChg>
    </pc:docChg>
  </pc:docChgLst>
  <pc:docChgLst>
    <pc:chgData name="Guest User" providerId="Windows Live" clId="Web-{48BA833F-E702-3F54-E84C-F1CC44154503}"/>
    <pc:docChg chg="addSld modSld sldOrd">
      <pc:chgData name="Guest User" userId="" providerId="Windows Live" clId="Web-{48BA833F-E702-3F54-E84C-F1CC44154503}" dt="2026-03-16T07:39:40.996" v="316" actId="20577"/>
      <pc:docMkLst>
        <pc:docMk/>
      </pc:docMkLst>
      <pc:sldChg chg="modSp">
        <pc:chgData name="Guest User" userId="" providerId="Windows Live" clId="Web-{48BA833F-E702-3F54-E84C-F1CC44154503}" dt="2026-03-16T07:20:18.122" v="242" actId="20577"/>
        <pc:sldMkLst>
          <pc:docMk/>
          <pc:sldMk cId="3351700259" sldId="256"/>
        </pc:sldMkLst>
        <pc:spChg chg="mod">
          <ac:chgData name="Guest User" userId="" providerId="Windows Live" clId="Web-{48BA833F-E702-3F54-E84C-F1CC44154503}" dt="2026-03-16T07:20:18.122" v="242" actId="20577"/>
          <ac:spMkLst>
            <pc:docMk/>
            <pc:sldMk cId="3351700259" sldId="256"/>
            <ac:spMk id="2" creationId="{9DEEE4A8-420A-BD69-0969-2AE1BCF7D00E}"/>
          </ac:spMkLst>
        </pc:spChg>
      </pc:sldChg>
      <pc:sldChg chg="modSp">
        <pc:chgData name="Guest User" userId="" providerId="Windows Live" clId="Web-{48BA833F-E702-3F54-E84C-F1CC44154503}" dt="2026-03-16T07:39:40.996" v="316" actId="20577"/>
        <pc:sldMkLst>
          <pc:docMk/>
          <pc:sldMk cId="619238381" sldId="258"/>
        </pc:sldMkLst>
        <pc:spChg chg="mod">
          <ac:chgData name="Guest User" userId="" providerId="Windows Live" clId="Web-{48BA833F-E702-3F54-E84C-F1CC44154503}" dt="2026-03-16T07:39:40.996" v="316" actId="20577"/>
          <ac:spMkLst>
            <pc:docMk/>
            <pc:sldMk cId="619238381" sldId="258"/>
            <ac:spMk id="3" creationId="{D8FAB0D4-F951-9119-7E69-CCFF95ED7C75}"/>
          </ac:spMkLst>
        </pc:spChg>
      </pc:sldChg>
      <pc:sldChg chg="modSp">
        <pc:chgData name="Guest User" userId="" providerId="Windows Live" clId="Web-{48BA833F-E702-3F54-E84C-F1CC44154503}" dt="2026-03-16T07:16:38.146" v="241" actId="20577"/>
        <pc:sldMkLst>
          <pc:docMk/>
          <pc:sldMk cId="1333405707" sldId="265"/>
        </pc:sldMkLst>
        <pc:spChg chg="mod">
          <ac:chgData name="Guest User" userId="" providerId="Windows Live" clId="Web-{48BA833F-E702-3F54-E84C-F1CC44154503}" dt="2026-03-16T07:16:38.146" v="241" actId="20577"/>
          <ac:spMkLst>
            <pc:docMk/>
            <pc:sldMk cId="1333405707" sldId="265"/>
            <ac:spMk id="3" creationId="{D388A16D-08C1-1841-C029-2E288EC4FE2A}"/>
          </ac:spMkLst>
        </pc:spChg>
      </pc:sldChg>
      <pc:sldChg chg="modSp">
        <pc:chgData name="Guest User" userId="" providerId="Windows Live" clId="Web-{48BA833F-E702-3F54-E84C-F1CC44154503}" dt="2026-03-16T06:51:28.490" v="183" actId="20577"/>
        <pc:sldMkLst>
          <pc:docMk/>
          <pc:sldMk cId="887352433" sldId="272"/>
        </pc:sldMkLst>
        <pc:spChg chg="mod">
          <ac:chgData name="Guest User" userId="" providerId="Windows Live" clId="Web-{48BA833F-E702-3F54-E84C-F1CC44154503}" dt="2026-03-16T06:50:55.662" v="176" actId="14100"/>
          <ac:spMkLst>
            <pc:docMk/>
            <pc:sldMk cId="887352433" sldId="272"/>
            <ac:spMk id="2" creationId="{E244680D-AD69-FD94-AA02-7E21B3BCB66B}"/>
          </ac:spMkLst>
        </pc:spChg>
        <pc:spChg chg="mod">
          <ac:chgData name="Guest User" userId="" providerId="Windows Live" clId="Web-{48BA833F-E702-3F54-E84C-F1CC44154503}" dt="2026-03-16T06:51:28.490" v="183" actId="20577"/>
          <ac:spMkLst>
            <pc:docMk/>
            <pc:sldMk cId="887352433" sldId="272"/>
            <ac:spMk id="3" creationId="{73398808-1EDE-4EFD-A7BE-698BC36D3182}"/>
          </ac:spMkLst>
        </pc:spChg>
      </pc:sldChg>
      <pc:sldChg chg="modSp">
        <pc:chgData name="Guest User" userId="" providerId="Windows Live" clId="Web-{48BA833F-E702-3F54-E84C-F1CC44154503}" dt="2026-03-16T07:26:47.412" v="267" actId="20577"/>
        <pc:sldMkLst>
          <pc:docMk/>
          <pc:sldMk cId="1371622742" sldId="275"/>
        </pc:sldMkLst>
        <pc:spChg chg="mod">
          <ac:chgData name="Guest User" userId="" providerId="Windows Live" clId="Web-{48BA833F-E702-3F54-E84C-F1CC44154503}" dt="2026-03-16T07:25:56.631" v="252" actId="20577"/>
          <ac:spMkLst>
            <pc:docMk/>
            <pc:sldMk cId="1371622742" sldId="275"/>
            <ac:spMk id="2" creationId="{473A8B5E-6FC9-B0A4-0C11-14F489DA1FDC}"/>
          </ac:spMkLst>
        </pc:spChg>
        <pc:spChg chg="mod">
          <ac:chgData name="Guest User" userId="" providerId="Windows Live" clId="Web-{48BA833F-E702-3F54-E84C-F1CC44154503}" dt="2026-03-16T07:26:47.412" v="267" actId="20577"/>
          <ac:spMkLst>
            <pc:docMk/>
            <pc:sldMk cId="1371622742" sldId="275"/>
            <ac:spMk id="3" creationId="{7E248EFF-F20C-2E52-AED3-A7043E9DB0AC}"/>
          </ac:spMkLst>
        </pc:spChg>
      </pc:sldChg>
      <pc:sldChg chg="modSp">
        <pc:chgData name="Guest User" userId="" providerId="Windows Live" clId="Web-{48BA833F-E702-3F54-E84C-F1CC44154503}" dt="2026-03-16T07:08:45.851" v="206" actId="14100"/>
        <pc:sldMkLst>
          <pc:docMk/>
          <pc:sldMk cId="3192884307" sldId="276"/>
        </pc:sldMkLst>
        <pc:spChg chg="mod">
          <ac:chgData name="Guest User" userId="" providerId="Windows Live" clId="Web-{48BA833F-E702-3F54-E84C-F1CC44154503}" dt="2026-03-16T07:08:37.804" v="205" actId="1076"/>
          <ac:spMkLst>
            <pc:docMk/>
            <pc:sldMk cId="3192884307" sldId="276"/>
            <ac:spMk id="2" creationId="{C91A47C8-27AB-22E5-E0BF-E3052AB7F95B}"/>
          </ac:spMkLst>
        </pc:spChg>
        <pc:spChg chg="mod">
          <ac:chgData name="Guest User" userId="" providerId="Windows Live" clId="Web-{48BA833F-E702-3F54-E84C-F1CC44154503}" dt="2026-03-16T07:08:45.851" v="206" actId="14100"/>
          <ac:spMkLst>
            <pc:docMk/>
            <pc:sldMk cId="3192884307" sldId="276"/>
            <ac:spMk id="3" creationId="{F24EA126-F794-F948-1C79-0A641C2E6EBF}"/>
          </ac:spMkLst>
        </pc:spChg>
      </pc:sldChg>
      <pc:sldChg chg="addSp delSp modSp mod setBg">
        <pc:chgData name="Guest User" userId="" providerId="Windows Live" clId="Web-{48BA833F-E702-3F54-E84C-F1CC44154503}" dt="2026-03-16T07:02:30.586" v="204"/>
        <pc:sldMkLst>
          <pc:docMk/>
          <pc:sldMk cId="3868602385" sldId="279"/>
        </pc:sldMkLst>
        <pc:spChg chg="mod">
          <ac:chgData name="Guest User" userId="" providerId="Windows Live" clId="Web-{48BA833F-E702-3F54-E84C-F1CC44154503}" dt="2026-03-16T07:02:30.586" v="204"/>
          <ac:spMkLst>
            <pc:docMk/>
            <pc:sldMk cId="3868602385" sldId="279"/>
            <ac:spMk id="2" creationId="{088E5F82-875F-D419-232E-D828070D3795}"/>
          </ac:spMkLst>
        </pc:spChg>
        <pc:spChg chg="del">
          <ac:chgData name="Guest User" userId="" providerId="Windows Live" clId="Web-{48BA833F-E702-3F54-E84C-F1CC44154503}" dt="2026-03-16T06:57:37.348" v="194"/>
          <ac:spMkLst>
            <pc:docMk/>
            <pc:sldMk cId="3868602385" sldId="279"/>
            <ac:spMk id="3" creationId="{18FEF29E-B901-5E73-4EC0-EBAA1680CFC7}"/>
          </ac:spMkLst>
        </pc:spChg>
        <pc:spChg chg="add mod ord">
          <ac:chgData name="Guest User" userId="" providerId="Windows Live" clId="Web-{48BA833F-E702-3F54-E84C-F1CC44154503}" dt="2026-03-16T07:02:30.586" v="204"/>
          <ac:spMkLst>
            <pc:docMk/>
            <pc:sldMk cId="3868602385" sldId="279"/>
            <ac:spMk id="6" creationId="{F54356E4-551C-B03D-85A6-A1629FF6D56F}"/>
          </ac:spMkLst>
        </pc:spChg>
        <pc:spChg chg="add">
          <ac:chgData name="Guest User" userId="" providerId="Windows Live" clId="Web-{48BA833F-E702-3F54-E84C-F1CC44154503}" dt="2026-03-16T07:02:30.586" v="204"/>
          <ac:spMkLst>
            <pc:docMk/>
            <pc:sldMk cId="3868602385" sldId="279"/>
            <ac:spMk id="12" creationId="{E49D7415-2F11-44C2-B6AA-13A25B6814B9}"/>
          </ac:spMkLst>
        </pc:spChg>
        <pc:picChg chg="add del mod ord">
          <ac:chgData name="Guest User" userId="" providerId="Windows Live" clId="Web-{48BA833F-E702-3F54-E84C-F1CC44154503}" dt="2026-03-16T07:00:53.164" v="199"/>
          <ac:picMkLst>
            <pc:docMk/>
            <pc:sldMk cId="3868602385" sldId="279"/>
            <ac:picMk id="4" creationId="{4B790123-E952-B75D-9FC1-E4B70811CD44}"/>
          </ac:picMkLst>
        </pc:picChg>
        <pc:picChg chg="add mod">
          <ac:chgData name="Guest User" userId="" providerId="Windows Live" clId="Web-{48BA833F-E702-3F54-E84C-F1CC44154503}" dt="2026-03-16T07:02:30.586" v="204"/>
          <ac:picMkLst>
            <pc:docMk/>
            <pc:sldMk cId="3868602385" sldId="279"/>
            <ac:picMk id="7" creationId="{711D9D2F-FF67-6F76-0997-69A8ADA954E6}"/>
          </ac:picMkLst>
        </pc:picChg>
        <pc:cxnChg chg="add">
          <ac:chgData name="Guest User" userId="" providerId="Windows Live" clId="Web-{48BA833F-E702-3F54-E84C-F1CC44154503}" dt="2026-03-16T07:02:30.586" v="204"/>
          <ac:cxnSpMkLst>
            <pc:docMk/>
            <pc:sldMk cId="3868602385" sldId="279"/>
            <ac:cxnSpMk id="14" creationId="{8E0104E4-99BC-494F-8342-F250828E574F}"/>
          </ac:cxnSpMkLst>
        </pc:cxnChg>
      </pc:sldChg>
      <pc:sldChg chg="addSp delSp modSp new">
        <pc:chgData name="Guest User" userId="" providerId="Windows Live" clId="Web-{48BA833F-E702-3F54-E84C-F1CC44154503}" dt="2026-03-16T07:21:42.012" v="249" actId="20577"/>
        <pc:sldMkLst>
          <pc:docMk/>
          <pc:sldMk cId="4122764892" sldId="280"/>
        </pc:sldMkLst>
        <pc:spChg chg="mod">
          <ac:chgData name="Guest User" userId="" providerId="Windows Live" clId="Web-{48BA833F-E702-3F54-E84C-F1CC44154503}" dt="2026-03-16T07:21:42.012" v="249" actId="20577"/>
          <ac:spMkLst>
            <pc:docMk/>
            <pc:sldMk cId="4122764892" sldId="280"/>
            <ac:spMk id="2" creationId="{63372ED0-1EF8-48FB-D683-DDFE3830B14A}"/>
          </ac:spMkLst>
        </pc:spChg>
        <pc:spChg chg="del">
          <ac:chgData name="Guest User" userId="" providerId="Windows Live" clId="Web-{48BA833F-E702-3F54-E84C-F1CC44154503}" dt="2026-03-16T07:20:52.653" v="244"/>
          <ac:spMkLst>
            <pc:docMk/>
            <pc:sldMk cId="4122764892" sldId="280"/>
            <ac:spMk id="3" creationId="{5D351FDE-AECA-8664-3CB0-D11AAF0C1C7C}"/>
          </ac:spMkLst>
        </pc:spChg>
        <pc:picChg chg="add mod ord">
          <ac:chgData name="Guest User" userId="" providerId="Windows Live" clId="Web-{48BA833F-E702-3F54-E84C-F1CC44154503}" dt="2026-03-16T07:21:12.247" v="246" actId="14100"/>
          <ac:picMkLst>
            <pc:docMk/>
            <pc:sldMk cId="4122764892" sldId="280"/>
            <ac:picMk id="4" creationId="{4C184D7D-40B1-1E55-B76A-BAD646C66CC7}"/>
          </ac:picMkLst>
        </pc:picChg>
      </pc:sldChg>
      <pc:sldChg chg="addSp delSp modSp new ord">
        <pc:chgData name="Guest User" userId="" providerId="Windows Live" clId="Web-{48BA833F-E702-3F54-E84C-F1CC44154503}" dt="2026-03-16T07:35:11.824" v="292"/>
        <pc:sldMkLst>
          <pc:docMk/>
          <pc:sldMk cId="3142811962" sldId="281"/>
        </pc:sldMkLst>
        <pc:spChg chg="mod">
          <ac:chgData name="Guest User" userId="" providerId="Windows Live" clId="Web-{48BA833F-E702-3F54-E84C-F1CC44154503}" dt="2026-03-16T07:34:26.934" v="289" actId="20577"/>
          <ac:spMkLst>
            <pc:docMk/>
            <pc:sldMk cId="3142811962" sldId="281"/>
            <ac:spMk id="2" creationId="{8624F1DE-A806-61A4-115E-9E5ACE1E459E}"/>
          </ac:spMkLst>
        </pc:spChg>
        <pc:spChg chg="del">
          <ac:chgData name="Guest User" userId="" providerId="Windows Live" clId="Web-{48BA833F-E702-3F54-E84C-F1CC44154503}" dt="2026-03-16T07:34:49.027" v="290"/>
          <ac:spMkLst>
            <pc:docMk/>
            <pc:sldMk cId="3142811962" sldId="281"/>
            <ac:spMk id="3" creationId="{7EC8ED32-1366-BB6E-0789-DA1BBBFC4E2B}"/>
          </ac:spMkLst>
        </pc:spChg>
        <pc:picChg chg="add mod ord">
          <ac:chgData name="Guest User" userId="" providerId="Windows Live" clId="Web-{48BA833F-E702-3F54-E84C-F1CC44154503}" dt="2026-03-16T07:34:49.043" v="291"/>
          <ac:picMkLst>
            <pc:docMk/>
            <pc:sldMk cId="3142811962" sldId="281"/>
            <ac:picMk id="4" creationId="{19F8C2D3-9687-A6FB-0E2E-ABA844EE0DCD}"/>
          </ac:picMkLst>
        </pc:picChg>
      </pc:sldChg>
      <pc:sldChg chg="modSp new">
        <pc:chgData name="Guest User" userId="" providerId="Windows Live" clId="Web-{48BA833F-E702-3F54-E84C-F1CC44154503}" dt="2026-03-16T07:37:45.105" v="311" actId="20577"/>
        <pc:sldMkLst>
          <pc:docMk/>
          <pc:sldMk cId="1219563187" sldId="282"/>
        </pc:sldMkLst>
        <pc:spChg chg="mod">
          <ac:chgData name="Guest User" userId="" providerId="Windows Live" clId="Web-{48BA833F-E702-3F54-E84C-F1CC44154503}" dt="2026-03-16T07:37:14.340" v="307" actId="20577"/>
          <ac:spMkLst>
            <pc:docMk/>
            <pc:sldMk cId="1219563187" sldId="282"/>
            <ac:spMk id="2" creationId="{31CF751D-033A-B0B5-A4A5-6F6DDA0D1EBD}"/>
          </ac:spMkLst>
        </pc:spChg>
        <pc:spChg chg="mod">
          <ac:chgData name="Guest User" userId="" providerId="Windows Live" clId="Web-{48BA833F-E702-3F54-E84C-F1CC44154503}" dt="2026-03-16T07:37:45.105" v="311" actId="20577"/>
          <ac:spMkLst>
            <pc:docMk/>
            <pc:sldMk cId="1219563187" sldId="282"/>
            <ac:spMk id="3" creationId="{197FDF41-DB40-F794-82B4-1A40D8F81F2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F17B50-532C-4423-8CAF-E126750F8265}"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E0033BD9-24FC-46E5-A813-6763652FBD2E}">
      <dgm:prSet/>
      <dgm:spPr/>
      <dgm:t>
        <a:bodyPr/>
        <a:lstStyle/>
        <a:p>
          <a:pPr algn="ctr"/>
          <a:r>
            <a:rPr lang="en-US" b="0" i="0" dirty="0">
              <a:latin typeface="Abadi MT Condensed Light" panose="020B0306030101010103" pitchFamily="34" charset="77"/>
            </a:rPr>
            <a:t>Individual</a:t>
          </a:r>
        </a:p>
      </dgm:t>
    </dgm:pt>
    <dgm:pt modelId="{2DB02AC3-FE10-43C0-ADDC-C09B32FA1019}" type="parTrans" cxnId="{4D0C22DC-3105-417D-A4F8-2027397C9B2E}">
      <dgm:prSet/>
      <dgm:spPr/>
      <dgm:t>
        <a:bodyPr/>
        <a:lstStyle/>
        <a:p>
          <a:endParaRPr lang="en-US"/>
        </a:p>
      </dgm:t>
    </dgm:pt>
    <dgm:pt modelId="{DD8C829D-CCEB-432D-AB21-5D45CD4690E2}" type="sibTrans" cxnId="{4D0C22DC-3105-417D-A4F8-2027397C9B2E}">
      <dgm:prSet/>
      <dgm:spPr/>
      <dgm:t>
        <a:bodyPr/>
        <a:lstStyle/>
        <a:p>
          <a:endParaRPr lang="en-US"/>
        </a:p>
      </dgm:t>
    </dgm:pt>
    <dgm:pt modelId="{6653DD18-A689-4F46-B6D0-5E7A9508DA45}">
      <dgm:prSet/>
      <dgm:spPr/>
      <dgm:t>
        <a:bodyPr/>
        <a:lstStyle/>
        <a:p>
          <a:pPr algn="ctr"/>
          <a:r>
            <a:rPr lang="en-US" b="0" i="0" dirty="0">
              <a:latin typeface="Abadi MT Condensed Light" panose="020B0306030101010103" pitchFamily="34" charset="77"/>
            </a:rPr>
            <a:t>Family</a:t>
          </a:r>
        </a:p>
      </dgm:t>
    </dgm:pt>
    <dgm:pt modelId="{C178C436-E42D-4CB9-A96A-03AA095E6DAF}" type="parTrans" cxnId="{21376933-BA0F-46ED-9EA3-625DEE604E0A}">
      <dgm:prSet/>
      <dgm:spPr/>
      <dgm:t>
        <a:bodyPr/>
        <a:lstStyle/>
        <a:p>
          <a:endParaRPr lang="en-US"/>
        </a:p>
      </dgm:t>
    </dgm:pt>
    <dgm:pt modelId="{5187A78F-B44E-4C0E-AB38-28A2626F3BB9}" type="sibTrans" cxnId="{21376933-BA0F-46ED-9EA3-625DEE604E0A}">
      <dgm:prSet/>
      <dgm:spPr/>
      <dgm:t>
        <a:bodyPr/>
        <a:lstStyle/>
        <a:p>
          <a:endParaRPr lang="en-US"/>
        </a:p>
      </dgm:t>
    </dgm:pt>
    <dgm:pt modelId="{F3E45F78-D4A4-4650-BCD3-5D84DD607879}">
      <dgm:prSet/>
      <dgm:spPr/>
      <dgm:t>
        <a:bodyPr/>
        <a:lstStyle/>
        <a:p>
          <a:pPr algn="ctr"/>
          <a:r>
            <a:rPr lang="en-US" b="0" i="0" dirty="0">
              <a:latin typeface="Abadi MT Condensed Light" panose="020B0306030101010103" pitchFamily="34" charset="77"/>
            </a:rPr>
            <a:t>Community</a:t>
          </a:r>
        </a:p>
      </dgm:t>
    </dgm:pt>
    <dgm:pt modelId="{9BB4A0FE-9527-4AAB-96BE-AEC157F670AB}" type="parTrans" cxnId="{CCA077FF-2DE7-4A11-BC28-28EE7184176D}">
      <dgm:prSet/>
      <dgm:spPr/>
      <dgm:t>
        <a:bodyPr/>
        <a:lstStyle/>
        <a:p>
          <a:endParaRPr lang="en-US"/>
        </a:p>
      </dgm:t>
    </dgm:pt>
    <dgm:pt modelId="{5D638773-B3B0-4F51-894E-ADC06157F5C7}" type="sibTrans" cxnId="{CCA077FF-2DE7-4A11-BC28-28EE7184176D}">
      <dgm:prSet/>
      <dgm:spPr/>
      <dgm:t>
        <a:bodyPr/>
        <a:lstStyle/>
        <a:p>
          <a:endParaRPr lang="en-US"/>
        </a:p>
      </dgm:t>
    </dgm:pt>
    <dgm:pt modelId="{1748C3A8-2B9B-4B1A-A16A-AF8EBED69B7F}">
      <dgm:prSet/>
      <dgm:spPr/>
      <dgm:t>
        <a:bodyPr/>
        <a:lstStyle/>
        <a:p>
          <a:pPr algn="ctr"/>
          <a:r>
            <a:rPr lang="en-US" b="0" i="0" dirty="0">
              <a:latin typeface="Abadi MT Condensed Light" panose="020B0306030101010103" pitchFamily="34" charset="77"/>
            </a:rPr>
            <a:t>School and Peer influence</a:t>
          </a:r>
        </a:p>
      </dgm:t>
    </dgm:pt>
    <dgm:pt modelId="{1F6E816E-295A-4099-B08E-6CF1500550E0}" type="parTrans" cxnId="{2FC73F47-F9CF-46A2-AEBD-D830F727E9E7}">
      <dgm:prSet/>
      <dgm:spPr/>
      <dgm:t>
        <a:bodyPr/>
        <a:lstStyle/>
        <a:p>
          <a:endParaRPr lang="en-US"/>
        </a:p>
      </dgm:t>
    </dgm:pt>
    <dgm:pt modelId="{C5C36C36-F5B2-4670-83DB-0B7D828F3DEA}" type="sibTrans" cxnId="{2FC73F47-F9CF-46A2-AEBD-D830F727E9E7}">
      <dgm:prSet/>
      <dgm:spPr/>
      <dgm:t>
        <a:bodyPr/>
        <a:lstStyle/>
        <a:p>
          <a:endParaRPr lang="en-US"/>
        </a:p>
      </dgm:t>
    </dgm:pt>
    <dgm:pt modelId="{1D969FB0-D198-C649-BB43-D3CB0BBCA777}" type="pres">
      <dgm:prSet presAssocID="{ECF17B50-532C-4423-8CAF-E126750F8265}" presName="vert0" presStyleCnt="0">
        <dgm:presLayoutVars>
          <dgm:dir/>
          <dgm:animOne val="branch"/>
          <dgm:animLvl val="lvl"/>
        </dgm:presLayoutVars>
      </dgm:prSet>
      <dgm:spPr/>
    </dgm:pt>
    <dgm:pt modelId="{E0E84ACB-C628-FD4B-867E-62D6E2E3B8D8}" type="pres">
      <dgm:prSet presAssocID="{E0033BD9-24FC-46E5-A813-6763652FBD2E}" presName="thickLine" presStyleLbl="alignNode1" presStyleIdx="0" presStyleCnt="4"/>
      <dgm:spPr/>
    </dgm:pt>
    <dgm:pt modelId="{64FE3007-434B-8045-B96B-16E3CDE24579}" type="pres">
      <dgm:prSet presAssocID="{E0033BD9-24FC-46E5-A813-6763652FBD2E}" presName="horz1" presStyleCnt="0"/>
      <dgm:spPr/>
    </dgm:pt>
    <dgm:pt modelId="{71A1A18F-BAD3-FB4B-A9EB-25B132B1D97F}" type="pres">
      <dgm:prSet presAssocID="{E0033BD9-24FC-46E5-A813-6763652FBD2E}" presName="tx1" presStyleLbl="revTx" presStyleIdx="0" presStyleCnt="4"/>
      <dgm:spPr/>
    </dgm:pt>
    <dgm:pt modelId="{BA125BD5-3C66-D24D-B6D8-6E382CAC2038}" type="pres">
      <dgm:prSet presAssocID="{E0033BD9-24FC-46E5-A813-6763652FBD2E}" presName="vert1" presStyleCnt="0"/>
      <dgm:spPr/>
    </dgm:pt>
    <dgm:pt modelId="{6028890C-BE78-0045-9F7F-CEF7ACB1902F}" type="pres">
      <dgm:prSet presAssocID="{6653DD18-A689-4F46-B6D0-5E7A9508DA45}" presName="thickLine" presStyleLbl="alignNode1" presStyleIdx="1" presStyleCnt="4"/>
      <dgm:spPr/>
    </dgm:pt>
    <dgm:pt modelId="{16CBDE88-618C-0345-A642-339B497AA7F1}" type="pres">
      <dgm:prSet presAssocID="{6653DD18-A689-4F46-B6D0-5E7A9508DA45}" presName="horz1" presStyleCnt="0"/>
      <dgm:spPr/>
    </dgm:pt>
    <dgm:pt modelId="{BB26A665-418D-064B-B4A0-A2E1DA23BE01}" type="pres">
      <dgm:prSet presAssocID="{6653DD18-A689-4F46-B6D0-5E7A9508DA45}" presName="tx1" presStyleLbl="revTx" presStyleIdx="1" presStyleCnt="4"/>
      <dgm:spPr/>
    </dgm:pt>
    <dgm:pt modelId="{8C8B6F5F-D610-9F43-A4A6-D84D3E28BEFC}" type="pres">
      <dgm:prSet presAssocID="{6653DD18-A689-4F46-B6D0-5E7A9508DA45}" presName="vert1" presStyleCnt="0"/>
      <dgm:spPr/>
    </dgm:pt>
    <dgm:pt modelId="{244889B2-4EBD-7144-8094-64979C8EE37B}" type="pres">
      <dgm:prSet presAssocID="{F3E45F78-D4A4-4650-BCD3-5D84DD607879}" presName="thickLine" presStyleLbl="alignNode1" presStyleIdx="2" presStyleCnt="4"/>
      <dgm:spPr/>
    </dgm:pt>
    <dgm:pt modelId="{2AA85C5D-E0D8-B742-98A7-9D9C07EF12B0}" type="pres">
      <dgm:prSet presAssocID="{F3E45F78-D4A4-4650-BCD3-5D84DD607879}" presName="horz1" presStyleCnt="0"/>
      <dgm:spPr/>
    </dgm:pt>
    <dgm:pt modelId="{A33769FD-B042-2C4D-8E61-E45AD1066D98}" type="pres">
      <dgm:prSet presAssocID="{F3E45F78-D4A4-4650-BCD3-5D84DD607879}" presName="tx1" presStyleLbl="revTx" presStyleIdx="2" presStyleCnt="4"/>
      <dgm:spPr/>
    </dgm:pt>
    <dgm:pt modelId="{698ACF14-1C0B-FA43-8AFD-F8A9958ED38E}" type="pres">
      <dgm:prSet presAssocID="{F3E45F78-D4A4-4650-BCD3-5D84DD607879}" presName="vert1" presStyleCnt="0"/>
      <dgm:spPr/>
    </dgm:pt>
    <dgm:pt modelId="{4AA14C85-BD4F-2748-B7B2-5CC362D640F7}" type="pres">
      <dgm:prSet presAssocID="{1748C3A8-2B9B-4B1A-A16A-AF8EBED69B7F}" presName="thickLine" presStyleLbl="alignNode1" presStyleIdx="3" presStyleCnt="4"/>
      <dgm:spPr/>
    </dgm:pt>
    <dgm:pt modelId="{61BEAB37-0B5B-6743-9273-7287D9470CD6}" type="pres">
      <dgm:prSet presAssocID="{1748C3A8-2B9B-4B1A-A16A-AF8EBED69B7F}" presName="horz1" presStyleCnt="0"/>
      <dgm:spPr/>
    </dgm:pt>
    <dgm:pt modelId="{72A55A34-0D44-7040-B03B-67C5C683BD72}" type="pres">
      <dgm:prSet presAssocID="{1748C3A8-2B9B-4B1A-A16A-AF8EBED69B7F}" presName="tx1" presStyleLbl="revTx" presStyleIdx="3" presStyleCnt="4"/>
      <dgm:spPr/>
    </dgm:pt>
    <dgm:pt modelId="{5B4A027B-7422-794C-B2AD-86C710C8E0FA}" type="pres">
      <dgm:prSet presAssocID="{1748C3A8-2B9B-4B1A-A16A-AF8EBED69B7F}" presName="vert1" presStyleCnt="0"/>
      <dgm:spPr/>
    </dgm:pt>
  </dgm:ptLst>
  <dgm:cxnLst>
    <dgm:cxn modelId="{8A77AB25-223D-CD4E-9DC7-4E0DC42122B0}" type="presOf" srcId="{6653DD18-A689-4F46-B6D0-5E7A9508DA45}" destId="{BB26A665-418D-064B-B4A0-A2E1DA23BE01}" srcOrd="0" destOrd="0" presId="urn:microsoft.com/office/officeart/2008/layout/LinedList"/>
    <dgm:cxn modelId="{21376933-BA0F-46ED-9EA3-625DEE604E0A}" srcId="{ECF17B50-532C-4423-8CAF-E126750F8265}" destId="{6653DD18-A689-4F46-B6D0-5E7A9508DA45}" srcOrd="1" destOrd="0" parTransId="{C178C436-E42D-4CB9-A96A-03AA095E6DAF}" sibTransId="{5187A78F-B44E-4C0E-AB38-28A2626F3BB9}"/>
    <dgm:cxn modelId="{2FC73F47-F9CF-46A2-AEBD-D830F727E9E7}" srcId="{ECF17B50-532C-4423-8CAF-E126750F8265}" destId="{1748C3A8-2B9B-4B1A-A16A-AF8EBED69B7F}" srcOrd="3" destOrd="0" parTransId="{1F6E816E-295A-4099-B08E-6CF1500550E0}" sibTransId="{C5C36C36-F5B2-4670-83DB-0B7D828F3DEA}"/>
    <dgm:cxn modelId="{B89EA677-2890-4144-9519-650BED5B5D82}" type="presOf" srcId="{ECF17B50-532C-4423-8CAF-E126750F8265}" destId="{1D969FB0-D198-C649-BB43-D3CB0BBCA777}" srcOrd="0" destOrd="0" presId="urn:microsoft.com/office/officeart/2008/layout/LinedList"/>
    <dgm:cxn modelId="{30269279-1CE9-E149-8D38-7BD7B95D795E}" type="presOf" srcId="{1748C3A8-2B9B-4B1A-A16A-AF8EBED69B7F}" destId="{72A55A34-0D44-7040-B03B-67C5C683BD72}" srcOrd="0" destOrd="0" presId="urn:microsoft.com/office/officeart/2008/layout/LinedList"/>
    <dgm:cxn modelId="{7749A192-4F10-8C4B-BAED-5DC378CD0C09}" type="presOf" srcId="{E0033BD9-24FC-46E5-A813-6763652FBD2E}" destId="{71A1A18F-BAD3-FB4B-A9EB-25B132B1D97F}" srcOrd="0" destOrd="0" presId="urn:microsoft.com/office/officeart/2008/layout/LinedList"/>
    <dgm:cxn modelId="{4BE3F2AF-49A1-744B-B623-D13BF01A8841}" type="presOf" srcId="{F3E45F78-D4A4-4650-BCD3-5D84DD607879}" destId="{A33769FD-B042-2C4D-8E61-E45AD1066D98}" srcOrd="0" destOrd="0" presId="urn:microsoft.com/office/officeart/2008/layout/LinedList"/>
    <dgm:cxn modelId="{4D0C22DC-3105-417D-A4F8-2027397C9B2E}" srcId="{ECF17B50-532C-4423-8CAF-E126750F8265}" destId="{E0033BD9-24FC-46E5-A813-6763652FBD2E}" srcOrd="0" destOrd="0" parTransId="{2DB02AC3-FE10-43C0-ADDC-C09B32FA1019}" sibTransId="{DD8C829D-CCEB-432D-AB21-5D45CD4690E2}"/>
    <dgm:cxn modelId="{CCA077FF-2DE7-4A11-BC28-28EE7184176D}" srcId="{ECF17B50-532C-4423-8CAF-E126750F8265}" destId="{F3E45F78-D4A4-4650-BCD3-5D84DD607879}" srcOrd="2" destOrd="0" parTransId="{9BB4A0FE-9527-4AAB-96BE-AEC157F670AB}" sibTransId="{5D638773-B3B0-4F51-894E-ADC06157F5C7}"/>
    <dgm:cxn modelId="{DB522263-6851-C444-B5F6-4CA3C96FD726}" type="presParOf" srcId="{1D969FB0-D198-C649-BB43-D3CB0BBCA777}" destId="{E0E84ACB-C628-FD4B-867E-62D6E2E3B8D8}" srcOrd="0" destOrd="0" presId="urn:microsoft.com/office/officeart/2008/layout/LinedList"/>
    <dgm:cxn modelId="{6F6D4E49-A46F-5E4B-B5DD-F4F46B247D5A}" type="presParOf" srcId="{1D969FB0-D198-C649-BB43-D3CB0BBCA777}" destId="{64FE3007-434B-8045-B96B-16E3CDE24579}" srcOrd="1" destOrd="0" presId="urn:microsoft.com/office/officeart/2008/layout/LinedList"/>
    <dgm:cxn modelId="{2735A8F4-50B9-D541-BBBF-92A9EB5FEEFC}" type="presParOf" srcId="{64FE3007-434B-8045-B96B-16E3CDE24579}" destId="{71A1A18F-BAD3-FB4B-A9EB-25B132B1D97F}" srcOrd="0" destOrd="0" presId="urn:microsoft.com/office/officeart/2008/layout/LinedList"/>
    <dgm:cxn modelId="{B59AC887-9751-494F-981B-312A41161531}" type="presParOf" srcId="{64FE3007-434B-8045-B96B-16E3CDE24579}" destId="{BA125BD5-3C66-D24D-B6D8-6E382CAC2038}" srcOrd="1" destOrd="0" presId="urn:microsoft.com/office/officeart/2008/layout/LinedList"/>
    <dgm:cxn modelId="{7622EF7D-0CE9-9B48-8D2B-E86032A5E70A}" type="presParOf" srcId="{1D969FB0-D198-C649-BB43-D3CB0BBCA777}" destId="{6028890C-BE78-0045-9F7F-CEF7ACB1902F}" srcOrd="2" destOrd="0" presId="urn:microsoft.com/office/officeart/2008/layout/LinedList"/>
    <dgm:cxn modelId="{412BCECE-E5FF-1D4C-B804-9B21C65A0046}" type="presParOf" srcId="{1D969FB0-D198-C649-BB43-D3CB0BBCA777}" destId="{16CBDE88-618C-0345-A642-339B497AA7F1}" srcOrd="3" destOrd="0" presId="urn:microsoft.com/office/officeart/2008/layout/LinedList"/>
    <dgm:cxn modelId="{27A6DFAB-E7D6-F44A-B9A7-3B494FD4185B}" type="presParOf" srcId="{16CBDE88-618C-0345-A642-339B497AA7F1}" destId="{BB26A665-418D-064B-B4A0-A2E1DA23BE01}" srcOrd="0" destOrd="0" presId="urn:microsoft.com/office/officeart/2008/layout/LinedList"/>
    <dgm:cxn modelId="{07E477FC-B1FE-9844-AAF8-8F436790B2BD}" type="presParOf" srcId="{16CBDE88-618C-0345-A642-339B497AA7F1}" destId="{8C8B6F5F-D610-9F43-A4A6-D84D3E28BEFC}" srcOrd="1" destOrd="0" presId="urn:microsoft.com/office/officeart/2008/layout/LinedList"/>
    <dgm:cxn modelId="{16CE9462-2A1D-5D4B-87ED-D093C819ECD0}" type="presParOf" srcId="{1D969FB0-D198-C649-BB43-D3CB0BBCA777}" destId="{244889B2-4EBD-7144-8094-64979C8EE37B}" srcOrd="4" destOrd="0" presId="urn:microsoft.com/office/officeart/2008/layout/LinedList"/>
    <dgm:cxn modelId="{2DE73F95-DEF7-A944-B816-1FC3D39CAD1A}" type="presParOf" srcId="{1D969FB0-D198-C649-BB43-D3CB0BBCA777}" destId="{2AA85C5D-E0D8-B742-98A7-9D9C07EF12B0}" srcOrd="5" destOrd="0" presId="urn:microsoft.com/office/officeart/2008/layout/LinedList"/>
    <dgm:cxn modelId="{E00B1869-EDB8-F543-8674-CB68DD45ADD3}" type="presParOf" srcId="{2AA85C5D-E0D8-B742-98A7-9D9C07EF12B0}" destId="{A33769FD-B042-2C4D-8E61-E45AD1066D98}" srcOrd="0" destOrd="0" presId="urn:microsoft.com/office/officeart/2008/layout/LinedList"/>
    <dgm:cxn modelId="{8E473973-C6E7-8844-B159-492E9C78257E}" type="presParOf" srcId="{2AA85C5D-E0D8-B742-98A7-9D9C07EF12B0}" destId="{698ACF14-1C0B-FA43-8AFD-F8A9958ED38E}" srcOrd="1" destOrd="0" presId="urn:microsoft.com/office/officeart/2008/layout/LinedList"/>
    <dgm:cxn modelId="{EB8F9D46-8B91-6042-8C79-04E0CEEA7081}" type="presParOf" srcId="{1D969FB0-D198-C649-BB43-D3CB0BBCA777}" destId="{4AA14C85-BD4F-2748-B7B2-5CC362D640F7}" srcOrd="6" destOrd="0" presId="urn:microsoft.com/office/officeart/2008/layout/LinedList"/>
    <dgm:cxn modelId="{89756D7E-D6A3-EE40-806F-08569F8FF914}" type="presParOf" srcId="{1D969FB0-D198-C649-BB43-D3CB0BBCA777}" destId="{61BEAB37-0B5B-6743-9273-7287D9470CD6}" srcOrd="7" destOrd="0" presId="urn:microsoft.com/office/officeart/2008/layout/LinedList"/>
    <dgm:cxn modelId="{7AD4FC9B-0A82-BF48-9AF7-417C0BFC65AE}" type="presParOf" srcId="{61BEAB37-0B5B-6743-9273-7287D9470CD6}" destId="{72A55A34-0D44-7040-B03B-67C5C683BD72}" srcOrd="0" destOrd="0" presId="urn:microsoft.com/office/officeart/2008/layout/LinedList"/>
    <dgm:cxn modelId="{1955EC7B-8341-C64E-8115-044A8DE9773F}" type="presParOf" srcId="{61BEAB37-0B5B-6743-9273-7287D9470CD6}" destId="{5B4A027B-7422-794C-B2AD-86C710C8E0F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9C1067-6DBE-4821-B169-B0096F335DCA}"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8D04155A-9BEB-4143-A002-F964022119D5}">
      <dgm:prSet/>
      <dgm:spPr/>
      <dgm:t>
        <a:bodyPr/>
        <a:lstStyle/>
        <a:p>
          <a:pPr algn="ctr"/>
          <a:r>
            <a:rPr lang="en-US" b="0" i="0" dirty="0">
              <a:latin typeface="Abadi MT Condensed Light" panose="020B0306030101010103" pitchFamily="34" charset="77"/>
            </a:rPr>
            <a:t>The need for belonging/protection</a:t>
          </a:r>
        </a:p>
      </dgm:t>
    </dgm:pt>
    <dgm:pt modelId="{ACD604E7-1686-48B7-B655-D622C0CACF1E}" type="parTrans" cxnId="{1148E55A-D1E4-450F-9E59-D6D0E458DAD4}">
      <dgm:prSet/>
      <dgm:spPr/>
      <dgm:t>
        <a:bodyPr/>
        <a:lstStyle/>
        <a:p>
          <a:endParaRPr lang="en-US"/>
        </a:p>
      </dgm:t>
    </dgm:pt>
    <dgm:pt modelId="{BFAB0B2D-E452-4BDB-90B6-8A65BF4F9F28}" type="sibTrans" cxnId="{1148E55A-D1E4-450F-9E59-D6D0E458DAD4}">
      <dgm:prSet/>
      <dgm:spPr/>
      <dgm:t>
        <a:bodyPr/>
        <a:lstStyle/>
        <a:p>
          <a:endParaRPr lang="en-US"/>
        </a:p>
      </dgm:t>
    </dgm:pt>
    <dgm:pt modelId="{BF527A37-2F5D-405C-BC6C-ECAC40653273}">
      <dgm:prSet/>
      <dgm:spPr/>
      <dgm:t>
        <a:bodyPr/>
        <a:lstStyle/>
        <a:p>
          <a:pPr algn="ctr"/>
          <a:r>
            <a:rPr lang="en-US" b="1" i="0" dirty="0">
              <a:latin typeface="Abadi MT Condensed Light" panose="020B0306030101010103" pitchFamily="34" charset="77"/>
            </a:rPr>
            <a:t>Behavioral:</a:t>
          </a:r>
        </a:p>
      </dgm:t>
    </dgm:pt>
    <dgm:pt modelId="{BCF9378D-5FD3-4912-9C02-39D1BAAB27AC}" type="parTrans" cxnId="{E07F7707-69C1-40FE-B3D6-4C06BB0F7169}">
      <dgm:prSet/>
      <dgm:spPr/>
      <dgm:t>
        <a:bodyPr/>
        <a:lstStyle/>
        <a:p>
          <a:endParaRPr lang="en-US"/>
        </a:p>
      </dgm:t>
    </dgm:pt>
    <dgm:pt modelId="{CEBFD8FF-2395-4C09-B400-292D0AA3DEA2}" type="sibTrans" cxnId="{E07F7707-69C1-40FE-B3D6-4C06BB0F7169}">
      <dgm:prSet/>
      <dgm:spPr/>
      <dgm:t>
        <a:bodyPr/>
        <a:lstStyle/>
        <a:p>
          <a:endParaRPr lang="en-US"/>
        </a:p>
      </dgm:t>
    </dgm:pt>
    <dgm:pt modelId="{DB0869F9-E802-4CC4-8EA6-31D749578601}">
      <dgm:prSet/>
      <dgm:spPr/>
      <dgm:t>
        <a:bodyPr/>
        <a:lstStyle/>
        <a:p>
          <a:pPr algn="ctr"/>
          <a:r>
            <a:rPr lang="en-US" b="0" i="0" dirty="0">
              <a:latin typeface="Abadi MT Condensed Light" panose="020B0306030101010103" pitchFamily="34" charset="77"/>
            </a:rPr>
            <a:t>early involvement in delinquency </a:t>
          </a:r>
        </a:p>
      </dgm:t>
    </dgm:pt>
    <dgm:pt modelId="{6FB5293E-7E0D-4833-B7E9-5AF179075B40}" type="parTrans" cxnId="{A7C816CE-0380-429E-AB63-83E0F353261D}">
      <dgm:prSet/>
      <dgm:spPr/>
      <dgm:t>
        <a:bodyPr/>
        <a:lstStyle/>
        <a:p>
          <a:endParaRPr lang="en-US"/>
        </a:p>
      </dgm:t>
    </dgm:pt>
    <dgm:pt modelId="{6251C501-29E6-404C-9B24-0057AB34206A}" type="sibTrans" cxnId="{A7C816CE-0380-429E-AB63-83E0F353261D}">
      <dgm:prSet/>
      <dgm:spPr/>
      <dgm:t>
        <a:bodyPr/>
        <a:lstStyle/>
        <a:p>
          <a:endParaRPr lang="en-US"/>
        </a:p>
      </dgm:t>
    </dgm:pt>
    <dgm:pt modelId="{57E24915-11D3-4511-B58B-DC8BFBF33EA5}">
      <dgm:prSet/>
      <dgm:spPr/>
      <dgm:t>
        <a:bodyPr/>
        <a:lstStyle/>
        <a:p>
          <a:pPr algn="ctr"/>
          <a:r>
            <a:rPr lang="en-US" b="0" i="0" dirty="0">
              <a:latin typeface="Abadi MT Condensed Light" panose="020B0306030101010103" pitchFamily="34" charset="77"/>
            </a:rPr>
            <a:t>aggression</a:t>
          </a:r>
        </a:p>
      </dgm:t>
    </dgm:pt>
    <dgm:pt modelId="{63CE6022-0D85-4B8E-815A-3D0511198834}" type="parTrans" cxnId="{2EE30B1B-6C0F-4634-89A4-1E1230335D51}">
      <dgm:prSet/>
      <dgm:spPr/>
      <dgm:t>
        <a:bodyPr/>
        <a:lstStyle/>
        <a:p>
          <a:endParaRPr lang="en-US"/>
        </a:p>
      </dgm:t>
    </dgm:pt>
    <dgm:pt modelId="{66863F20-BF1E-4F7E-8CE2-CB43B846338A}" type="sibTrans" cxnId="{2EE30B1B-6C0F-4634-89A4-1E1230335D51}">
      <dgm:prSet/>
      <dgm:spPr/>
      <dgm:t>
        <a:bodyPr/>
        <a:lstStyle/>
        <a:p>
          <a:endParaRPr lang="en-US"/>
        </a:p>
      </dgm:t>
    </dgm:pt>
    <dgm:pt modelId="{AB36419C-586F-4E51-A90F-059AD2A100E4}">
      <dgm:prSet/>
      <dgm:spPr/>
      <dgm:t>
        <a:bodyPr/>
        <a:lstStyle/>
        <a:p>
          <a:pPr algn="ctr"/>
          <a:r>
            <a:rPr lang="en-US" b="0" i="0" dirty="0">
              <a:latin typeface="Abadi MT Condensed Light" panose="020B0306030101010103" pitchFamily="34" charset="77"/>
            </a:rPr>
            <a:t>substance abuse </a:t>
          </a:r>
        </a:p>
      </dgm:t>
    </dgm:pt>
    <dgm:pt modelId="{A7FE9457-765A-49E7-A774-4547EE5D828B}" type="parTrans" cxnId="{FB484A77-6034-4D15-B50E-5E97B5B55C78}">
      <dgm:prSet/>
      <dgm:spPr/>
      <dgm:t>
        <a:bodyPr/>
        <a:lstStyle/>
        <a:p>
          <a:endParaRPr lang="en-US"/>
        </a:p>
      </dgm:t>
    </dgm:pt>
    <dgm:pt modelId="{DBD3509B-9E7E-4449-9AA4-81DD113C08DA}" type="sibTrans" cxnId="{FB484A77-6034-4D15-B50E-5E97B5B55C78}">
      <dgm:prSet/>
      <dgm:spPr/>
      <dgm:t>
        <a:bodyPr/>
        <a:lstStyle/>
        <a:p>
          <a:endParaRPr lang="en-US"/>
        </a:p>
      </dgm:t>
    </dgm:pt>
    <dgm:pt modelId="{44E5F590-857A-47D6-AD07-1AA85A58C79F}">
      <dgm:prSet/>
      <dgm:spPr/>
      <dgm:t>
        <a:bodyPr/>
        <a:lstStyle/>
        <a:p>
          <a:pPr algn="ctr"/>
          <a:r>
            <a:rPr lang="en-US" b="1" i="0" dirty="0">
              <a:latin typeface="Abadi MT Condensed Light" panose="020B0306030101010103" pitchFamily="34" charset="77"/>
            </a:rPr>
            <a:t>Self-esteem issues</a:t>
          </a:r>
          <a:r>
            <a:rPr lang="en-US" dirty="0"/>
            <a:t>:</a:t>
          </a:r>
        </a:p>
      </dgm:t>
    </dgm:pt>
    <dgm:pt modelId="{891B24E8-358C-48D1-9CAE-91EF877111D4}" type="parTrans" cxnId="{FDC4FC11-11DC-4F25-8C43-D42EC8E1E893}">
      <dgm:prSet/>
      <dgm:spPr/>
      <dgm:t>
        <a:bodyPr/>
        <a:lstStyle/>
        <a:p>
          <a:endParaRPr lang="en-US"/>
        </a:p>
      </dgm:t>
    </dgm:pt>
    <dgm:pt modelId="{47571648-06A6-41E7-BC60-9D1521B4B31C}" type="sibTrans" cxnId="{FDC4FC11-11DC-4F25-8C43-D42EC8E1E893}">
      <dgm:prSet/>
      <dgm:spPr/>
      <dgm:t>
        <a:bodyPr/>
        <a:lstStyle/>
        <a:p>
          <a:endParaRPr lang="en-US"/>
        </a:p>
      </dgm:t>
    </dgm:pt>
    <dgm:pt modelId="{CC65E7DE-CD89-4E94-9A3B-1852003A4BF9}">
      <dgm:prSet/>
      <dgm:spPr/>
      <dgm:t>
        <a:bodyPr/>
        <a:lstStyle/>
        <a:p>
          <a:pPr algn="ctr"/>
          <a:r>
            <a:rPr lang="en-US" b="0" i="0" dirty="0">
              <a:latin typeface="Abadi MT Condensed Light" panose="020B0306030101010103" pitchFamily="34" charset="77"/>
            </a:rPr>
            <a:t>poor emotional connection</a:t>
          </a:r>
        </a:p>
      </dgm:t>
    </dgm:pt>
    <dgm:pt modelId="{08DD9D83-4A81-4538-A2E1-4920912CC67A}" type="parTrans" cxnId="{B09B308E-5918-4188-BD90-E875266586F0}">
      <dgm:prSet/>
      <dgm:spPr/>
      <dgm:t>
        <a:bodyPr/>
        <a:lstStyle/>
        <a:p>
          <a:endParaRPr lang="en-US"/>
        </a:p>
      </dgm:t>
    </dgm:pt>
    <dgm:pt modelId="{D55F1FAC-0898-49F8-8189-0699F03D5CB6}" type="sibTrans" cxnId="{B09B308E-5918-4188-BD90-E875266586F0}">
      <dgm:prSet/>
      <dgm:spPr/>
      <dgm:t>
        <a:bodyPr/>
        <a:lstStyle/>
        <a:p>
          <a:endParaRPr lang="en-US"/>
        </a:p>
      </dgm:t>
    </dgm:pt>
    <dgm:pt modelId="{E0C8FE70-B62B-4959-80A5-31674E36C315}">
      <dgm:prSet/>
      <dgm:spPr/>
      <dgm:t>
        <a:bodyPr/>
        <a:lstStyle/>
        <a:p>
          <a:pPr algn="ctr"/>
          <a:r>
            <a:rPr lang="en-US" b="0" i="0" dirty="0">
              <a:latin typeface="Abadi MT Condensed Light" panose="020B0306030101010103" pitchFamily="34" charset="77"/>
            </a:rPr>
            <a:t>low self-esteem issues</a:t>
          </a:r>
        </a:p>
      </dgm:t>
    </dgm:pt>
    <dgm:pt modelId="{8F5E9848-F8D9-454B-A2A8-7EB0725D496F}" type="parTrans" cxnId="{898B74CA-ED16-4A20-9631-A7C9410AEDDD}">
      <dgm:prSet/>
      <dgm:spPr/>
      <dgm:t>
        <a:bodyPr/>
        <a:lstStyle/>
        <a:p>
          <a:endParaRPr lang="en-US"/>
        </a:p>
      </dgm:t>
    </dgm:pt>
    <dgm:pt modelId="{ED2D1450-3586-4C9E-BD31-8D05E2B1A378}" type="sibTrans" cxnId="{898B74CA-ED16-4A20-9631-A7C9410AEDDD}">
      <dgm:prSet/>
      <dgm:spPr/>
      <dgm:t>
        <a:bodyPr/>
        <a:lstStyle/>
        <a:p>
          <a:endParaRPr lang="en-US"/>
        </a:p>
      </dgm:t>
    </dgm:pt>
    <dgm:pt modelId="{8E60EC2C-E794-B148-B526-DD5A4EE3167B}" type="pres">
      <dgm:prSet presAssocID="{119C1067-6DBE-4821-B169-B0096F335DCA}" presName="vert0" presStyleCnt="0">
        <dgm:presLayoutVars>
          <dgm:dir/>
          <dgm:animOne val="branch"/>
          <dgm:animLvl val="lvl"/>
        </dgm:presLayoutVars>
      </dgm:prSet>
      <dgm:spPr/>
    </dgm:pt>
    <dgm:pt modelId="{6A8F37DC-51BD-1141-8D31-61FC0B9AE086}" type="pres">
      <dgm:prSet presAssocID="{8D04155A-9BEB-4143-A002-F964022119D5}" presName="thickLine" presStyleLbl="alignNode1" presStyleIdx="0" presStyleCnt="8"/>
      <dgm:spPr/>
    </dgm:pt>
    <dgm:pt modelId="{A19809C5-566D-9B49-BEF6-B31F7BC3B94C}" type="pres">
      <dgm:prSet presAssocID="{8D04155A-9BEB-4143-A002-F964022119D5}" presName="horz1" presStyleCnt="0"/>
      <dgm:spPr/>
    </dgm:pt>
    <dgm:pt modelId="{F7625E8F-0CE3-5E43-97B5-F0DCF5CA07A1}" type="pres">
      <dgm:prSet presAssocID="{8D04155A-9BEB-4143-A002-F964022119D5}" presName="tx1" presStyleLbl="revTx" presStyleIdx="0" presStyleCnt="8"/>
      <dgm:spPr/>
    </dgm:pt>
    <dgm:pt modelId="{385E2FCF-28E4-DB4C-B992-E14C47C05925}" type="pres">
      <dgm:prSet presAssocID="{8D04155A-9BEB-4143-A002-F964022119D5}" presName="vert1" presStyleCnt="0"/>
      <dgm:spPr/>
    </dgm:pt>
    <dgm:pt modelId="{953113C6-3E83-0245-96E6-9FC0BAB533D8}" type="pres">
      <dgm:prSet presAssocID="{BF527A37-2F5D-405C-BC6C-ECAC40653273}" presName="thickLine" presStyleLbl="alignNode1" presStyleIdx="1" presStyleCnt="8"/>
      <dgm:spPr/>
    </dgm:pt>
    <dgm:pt modelId="{12D3A8B7-80DD-004C-8AAB-91AE40D66AE6}" type="pres">
      <dgm:prSet presAssocID="{BF527A37-2F5D-405C-BC6C-ECAC40653273}" presName="horz1" presStyleCnt="0"/>
      <dgm:spPr/>
    </dgm:pt>
    <dgm:pt modelId="{4E7129EB-1798-9B45-8FCF-A0267A385062}" type="pres">
      <dgm:prSet presAssocID="{BF527A37-2F5D-405C-BC6C-ECAC40653273}" presName="tx1" presStyleLbl="revTx" presStyleIdx="1" presStyleCnt="8"/>
      <dgm:spPr/>
    </dgm:pt>
    <dgm:pt modelId="{FA8420A6-6F81-C44D-B661-18DEDA5CCEE2}" type="pres">
      <dgm:prSet presAssocID="{BF527A37-2F5D-405C-BC6C-ECAC40653273}" presName="vert1" presStyleCnt="0"/>
      <dgm:spPr/>
    </dgm:pt>
    <dgm:pt modelId="{D2B97EEA-A686-144D-81F8-E58C32CE5A39}" type="pres">
      <dgm:prSet presAssocID="{DB0869F9-E802-4CC4-8EA6-31D749578601}" presName="thickLine" presStyleLbl="alignNode1" presStyleIdx="2" presStyleCnt="8"/>
      <dgm:spPr/>
    </dgm:pt>
    <dgm:pt modelId="{D47208C7-66C5-D744-B215-AD9391AC60B7}" type="pres">
      <dgm:prSet presAssocID="{DB0869F9-E802-4CC4-8EA6-31D749578601}" presName="horz1" presStyleCnt="0"/>
      <dgm:spPr/>
    </dgm:pt>
    <dgm:pt modelId="{0038E494-AC54-684F-A29E-0002161DF036}" type="pres">
      <dgm:prSet presAssocID="{DB0869F9-E802-4CC4-8EA6-31D749578601}" presName="tx1" presStyleLbl="revTx" presStyleIdx="2" presStyleCnt="8"/>
      <dgm:spPr/>
    </dgm:pt>
    <dgm:pt modelId="{DB17311A-4F61-464F-8579-CFA201AD797D}" type="pres">
      <dgm:prSet presAssocID="{DB0869F9-E802-4CC4-8EA6-31D749578601}" presName="vert1" presStyleCnt="0"/>
      <dgm:spPr/>
    </dgm:pt>
    <dgm:pt modelId="{F6404F23-BAAB-964D-9C33-9B8F09405196}" type="pres">
      <dgm:prSet presAssocID="{57E24915-11D3-4511-B58B-DC8BFBF33EA5}" presName="thickLine" presStyleLbl="alignNode1" presStyleIdx="3" presStyleCnt="8"/>
      <dgm:spPr/>
    </dgm:pt>
    <dgm:pt modelId="{B84FBAB1-C535-D748-9D50-B129DDD6E6CF}" type="pres">
      <dgm:prSet presAssocID="{57E24915-11D3-4511-B58B-DC8BFBF33EA5}" presName="horz1" presStyleCnt="0"/>
      <dgm:spPr/>
    </dgm:pt>
    <dgm:pt modelId="{28625129-4066-F046-9B8C-B890F5448F8F}" type="pres">
      <dgm:prSet presAssocID="{57E24915-11D3-4511-B58B-DC8BFBF33EA5}" presName="tx1" presStyleLbl="revTx" presStyleIdx="3" presStyleCnt="8"/>
      <dgm:spPr/>
    </dgm:pt>
    <dgm:pt modelId="{9F72C33C-86D3-E540-8752-DFE145745B88}" type="pres">
      <dgm:prSet presAssocID="{57E24915-11D3-4511-B58B-DC8BFBF33EA5}" presName="vert1" presStyleCnt="0"/>
      <dgm:spPr/>
    </dgm:pt>
    <dgm:pt modelId="{2C61CBD4-4D75-3241-9038-804352DF9702}" type="pres">
      <dgm:prSet presAssocID="{AB36419C-586F-4E51-A90F-059AD2A100E4}" presName="thickLine" presStyleLbl="alignNode1" presStyleIdx="4" presStyleCnt="8"/>
      <dgm:spPr/>
    </dgm:pt>
    <dgm:pt modelId="{22EAEF7A-FC0E-1B49-82F2-C7DFCD2C09A0}" type="pres">
      <dgm:prSet presAssocID="{AB36419C-586F-4E51-A90F-059AD2A100E4}" presName="horz1" presStyleCnt="0"/>
      <dgm:spPr/>
    </dgm:pt>
    <dgm:pt modelId="{BEA75664-2E60-8748-A6D7-F690FAF22E43}" type="pres">
      <dgm:prSet presAssocID="{AB36419C-586F-4E51-A90F-059AD2A100E4}" presName="tx1" presStyleLbl="revTx" presStyleIdx="4" presStyleCnt="8"/>
      <dgm:spPr/>
    </dgm:pt>
    <dgm:pt modelId="{AB0EDE7F-A2D2-064B-B947-0A1DB7C400F9}" type="pres">
      <dgm:prSet presAssocID="{AB36419C-586F-4E51-A90F-059AD2A100E4}" presName="vert1" presStyleCnt="0"/>
      <dgm:spPr/>
    </dgm:pt>
    <dgm:pt modelId="{8A3FF802-F231-584A-9FF7-8F8E5194E7A9}" type="pres">
      <dgm:prSet presAssocID="{44E5F590-857A-47D6-AD07-1AA85A58C79F}" presName="thickLine" presStyleLbl="alignNode1" presStyleIdx="5" presStyleCnt="8"/>
      <dgm:spPr/>
    </dgm:pt>
    <dgm:pt modelId="{EAC8B670-577C-9140-962A-B31C3E74BA90}" type="pres">
      <dgm:prSet presAssocID="{44E5F590-857A-47D6-AD07-1AA85A58C79F}" presName="horz1" presStyleCnt="0"/>
      <dgm:spPr/>
    </dgm:pt>
    <dgm:pt modelId="{A21BCDCE-EF91-5E44-9059-C39FF09377BE}" type="pres">
      <dgm:prSet presAssocID="{44E5F590-857A-47D6-AD07-1AA85A58C79F}" presName="tx1" presStyleLbl="revTx" presStyleIdx="5" presStyleCnt="8"/>
      <dgm:spPr/>
    </dgm:pt>
    <dgm:pt modelId="{A7037BFB-3FCD-2144-AC1A-EB467EABC19B}" type="pres">
      <dgm:prSet presAssocID="{44E5F590-857A-47D6-AD07-1AA85A58C79F}" presName="vert1" presStyleCnt="0"/>
      <dgm:spPr/>
    </dgm:pt>
    <dgm:pt modelId="{CBD88104-FD5A-EF4B-9760-2F79C18DDD20}" type="pres">
      <dgm:prSet presAssocID="{CC65E7DE-CD89-4E94-9A3B-1852003A4BF9}" presName="thickLine" presStyleLbl="alignNode1" presStyleIdx="6" presStyleCnt="8"/>
      <dgm:spPr/>
    </dgm:pt>
    <dgm:pt modelId="{578A3C47-F5DA-0E41-B86B-F292E5C27991}" type="pres">
      <dgm:prSet presAssocID="{CC65E7DE-CD89-4E94-9A3B-1852003A4BF9}" presName="horz1" presStyleCnt="0"/>
      <dgm:spPr/>
    </dgm:pt>
    <dgm:pt modelId="{EC7F1361-3F7B-8542-81D8-704B80DBA9FE}" type="pres">
      <dgm:prSet presAssocID="{CC65E7DE-CD89-4E94-9A3B-1852003A4BF9}" presName="tx1" presStyleLbl="revTx" presStyleIdx="6" presStyleCnt="8"/>
      <dgm:spPr/>
    </dgm:pt>
    <dgm:pt modelId="{6A439200-BE80-4D41-90E2-053EEA8C70C3}" type="pres">
      <dgm:prSet presAssocID="{CC65E7DE-CD89-4E94-9A3B-1852003A4BF9}" presName="vert1" presStyleCnt="0"/>
      <dgm:spPr/>
    </dgm:pt>
    <dgm:pt modelId="{3942A2F6-4B18-8441-B97F-3D7F20639AB8}" type="pres">
      <dgm:prSet presAssocID="{E0C8FE70-B62B-4959-80A5-31674E36C315}" presName="thickLine" presStyleLbl="alignNode1" presStyleIdx="7" presStyleCnt="8"/>
      <dgm:spPr/>
    </dgm:pt>
    <dgm:pt modelId="{AB43F847-CBDC-3941-8E0E-9AE7C693FE46}" type="pres">
      <dgm:prSet presAssocID="{E0C8FE70-B62B-4959-80A5-31674E36C315}" presName="horz1" presStyleCnt="0"/>
      <dgm:spPr/>
    </dgm:pt>
    <dgm:pt modelId="{4AEB3099-1B0A-914B-8211-23BA10B9E07E}" type="pres">
      <dgm:prSet presAssocID="{E0C8FE70-B62B-4959-80A5-31674E36C315}" presName="tx1" presStyleLbl="revTx" presStyleIdx="7" presStyleCnt="8"/>
      <dgm:spPr/>
    </dgm:pt>
    <dgm:pt modelId="{B1290A82-0E7B-B444-8448-601EC60DE5FD}" type="pres">
      <dgm:prSet presAssocID="{E0C8FE70-B62B-4959-80A5-31674E36C315}" presName="vert1" presStyleCnt="0"/>
      <dgm:spPr/>
    </dgm:pt>
  </dgm:ptLst>
  <dgm:cxnLst>
    <dgm:cxn modelId="{C1FB9403-1791-494F-99C8-85C2537F2716}" type="presOf" srcId="{8D04155A-9BEB-4143-A002-F964022119D5}" destId="{F7625E8F-0CE3-5E43-97B5-F0DCF5CA07A1}" srcOrd="0" destOrd="0" presId="urn:microsoft.com/office/officeart/2008/layout/LinedList"/>
    <dgm:cxn modelId="{E07F7707-69C1-40FE-B3D6-4C06BB0F7169}" srcId="{119C1067-6DBE-4821-B169-B0096F335DCA}" destId="{BF527A37-2F5D-405C-BC6C-ECAC40653273}" srcOrd="1" destOrd="0" parTransId="{BCF9378D-5FD3-4912-9C02-39D1BAAB27AC}" sibTransId="{CEBFD8FF-2395-4C09-B400-292D0AA3DEA2}"/>
    <dgm:cxn modelId="{FDC4FC11-11DC-4F25-8C43-D42EC8E1E893}" srcId="{119C1067-6DBE-4821-B169-B0096F335DCA}" destId="{44E5F590-857A-47D6-AD07-1AA85A58C79F}" srcOrd="5" destOrd="0" parTransId="{891B24E8-358C-48D1-9CAE-91EF877111D4}" sibTransId="{47571648-06A6-41E7-BC60-9D1521B4B31C}"/>
    <dgm:cxn modelId="{2EE30B1B-6C0F-4634-89A4-1E1230335D51}" srcId="{119C1067-6DBE-4821-B169-B0096F335DCA}" destId="{57E24915-11D3-4511-B58B-DC8BFBF33EA5}" srcOrd="3" destOrd="0" parTransId="{63CE6022-0D85-4B8E-815A-3D0511198834}" sibTransId="{66863F20-BF1E-4F7E-8CE2-CB43B846338A}"/>
    <dgm:cxn modelId="{96D7F827-C79F-2541-A1AF-DF3925DE39CB}" type="presOf" srcId="{CC65E7DE-CD89-4E94-9A3B-1852003A4BF9}" destId="{EC7F1361-3F7B-8542-81D8-704B80DBA9FE}" srcOrd="0" destOrd="0" presId="urn:microsoft.com/office/officeart/2008/layout/LinedList"/>
    <dgm:cxn modelId="{30FCCC48-6E57-3B42-BA90-11126914B437}" type="presOf" srcId="{44E5F590-857A-47D6-AD07-1AA85A58C79F}" destId="{A21BCDCE-EF91-5E44-9059-C39FF09377BE}" srcOrd="0" destOrd="0" presId="urn:microsoft.com/office/officeart/2008/layout/LinedList"/>
    <dgm:cxn modelId="{1148E55A-D1E4-450F-9E59-D6D0E458DAD4}" srcId="{119C1067-6DBE-4821-B169-B0096F335DCA}" destId="{8D04155A-9BEB-4143-A002-F964022119D5}" srcOrd="0" destOrd="0" parTransId="{ACD604E7-1686-48B7-B655-D622C0CACF1E}" sibTransId="{BFAB0B2D-E452-4BDB-90B6-8A65BF4F9F28}"/>
    <dgm:cxn modelId="{32CECE61-056A-184B-9527-D2D472CBCD96}" type="presOf" srcId="{119C1067-6DBE-4821-B169-B0096F335DCA}" destId="{8E60EC2C-E794-B148-B526-DD5A4EE3167B}" srcOrd="0" destOrd="0" presId="urn:microsoft.com/office/officeart/2008/layout/LinedList"/>
    <dgm:cxn modelId="{147F7D6B-72D9-3E4A-A66D-06D3AEE0B7ED}" type="presOf" srcId="{DB0869F9-E802-4CC4-8EA6-31D749578601}" destId="{0038E494-AC54-684F-A29E-0002161DF036}" srcOrd="0" destOrd="0" presId="urn:microsoft.com/office/officeart/2008/layout/LinedList"/>
    <dgm:cxn modelId="{FB484A77-6034-4D15-B50E-5E97B5B55C78}" srcId="{119C1067-6DBE-4821-B169-B0096F335DCA}" destId="{AB36419C-586F-4E51-A90F-059AD2A100E4}" srcOrd="4" destOrd="0" parTransId="{A7FE9457-765A-49E7-A774-4547EE5D828B}" sibTransId="{DBD3509B-9E7E-4449-9AA4-81DD113C08DA}"/>
    <dgm:cxn modelId="{B09B308E-5918-4188-BD90-E875266586F0}" srcId="{119C1067-6DBE-4821-B169-B0096F335DCA}" destId="{CC65E7DE-CD89-4E94-9A3B-1852003A4BF9}" srcOrd="6" destOrd="0" parTransId="{08DD9D83-4A81-4538-A2E1-4920912CC67A}" sibTransId="{D55F1FAC-0898-49F8-8189-0699F03D5CB6}"/>
    <dgm:cxn modelId="{7B33B6AE-1493-A147-B1CB-EAC01B0393C0}" type="presOf" srcId="{BF527A37-2F5D-405C-BC6C-ECAC40653273}" destId="{4E7129EB-1798-9B45-8FCF-A0267A385062}" srcOrd="0" destOrd="0" presId="urn:microsoft.com/office/officeart/2008/layout/LinedList"/>
    <dgm:cxn modelId="{43AFB7C4-9411-B043-993E-D9C517E497FA}" type="presOf" srcId="{57E24915-11D3-4511-B58B-DC8BFBF33EA5}" destId="{28625129-4066-F046-9B8C-B890F5448F8F}" srcOrd="0" destOrd="0" presId="urn:microsoft.com/office/officeart/2008/layout/LinedList"/>
    <dgm:cxn modelId="{898B74CA-ED16-4A20-9631-A7C9410AEDDD}" srcId="{119C1067-6DBE-4821-B169-B0096F335DCA}" destId="{E0C8FE70-B62B-4959-80A5-31674E36C315}" srcOrd="7" destOrd="0" parTransId="{8F5E9848-F8D9-454B-A2A8-7EB0725D496F}" sibTransId="{ED2D1450-3586-4C9E-BD31-8D05E2B1A378}"/>
    <dgm:cxn modelId="{A7C816CE-0380-429E-AB63-83E0F353261D}" srcId="{119C1067-6DBE-4821-B169-B0096F335DCA}" destId="{DB0869F9-E802-4CC4-8EA6-31D749578601}" srcOrd="2" destOrd="0" parTransId="{6FB5293E-7E0D-4833-B7E9-5AF179075B40}" sibTransId="{6251C501-29E6-404C-9B24-0057AB34206A}"/>
    <dgm:cxn modelId="{F5D4FFD6-DD6F-F741-8F34-2FE4059E592A}" type="presOf" srcId="{E0C8FE70-B62B-4959-80A5-31674E36C315}" destId="{4AEB3099-1B0A-914B-8211-23BA10B9E07E}" srcOrd="0" destOrd="0" presId="urn:microsoft.com/office/officeart/2008/layout/LinedList"/>
    <dgm:cxn modelId="{A2C5EDE2-C7A4-604A-B6D1-5320FF37982D}" type="presOf" srcId="{AB36419C-586F-4E51-A90F-059AD2A100E4}" destId="{BEA75664-2E60-8748-A6D7-F690FAF22E43}" srcOrd="0" destOrd="0" presId="urn:microsoft.com/office/officeart/2008/layout/LinedList"/>
    <dgm:cxn modelId="{A2267791-27D6-D847-BE15-AF89D7DB9E04}" type="presParOf" srcId="{8E60EC2C-E794-B148-B526-DD5A4EE3167B}" destId="{6A8F37DC-51BD-1141-8D31-61FC0B9AE086}" srcOrd="0" destOrd="0" presId="urn:microsoft.com/office/officeart/2008/layout/LinedList"/>
    <dgm:cxn modelId="{C49E66D3-B000-004D-89CE-BE4BB0B72A5B}" type="presParOf" srcId="{8E60EC2C-E794-B148-B526-DD5A4EE3167B}" destId="{A19809C5-566D-9B49-BEF6-B31F7BC3B94C}" srcOrd="1" destOrd="0" presId="urn:microsoft.com/office/officeart/2008/layout/LinedList"/>
    <dgm:cxn modelId="{59C150B5-3963-5944-89B0-2231A7A9D991}" type="presParOf" srcId="{A19809C5-566D-9B49-BEF6-B31F7BC3B94C}" destId="{F7625E8F-0CE3-5E43-97B5-F0DCF5CA07A1}" srcOrd="0" destOrd="0" presId="urn:microsoft.com/office/officeart/2008/layout/LinedList"/>
    <dgm:cxn modelId="{1C6DCD1B-229E-5D47-8730-B1090165DBAC}" type="presParOf" srcId="{A19809C5-566D-9B49-BEF6-B31F7BC3B94C}" destId="{385E2FCF-28E4-DB4C-B992-E14C47C05925}" srcOrd="1" destOrd="0" presId="urn:microsoft.com/office/officeart/2008/layout/LinedList"/>
    <dgm:cxn modelId="{7EA6FBC8-EAA2-F249-B99A-5877AAF3E367}" type="presParOf" srcId="{8E60EC2C-E794-B148-B526-DD5A4EE3167B}" destId="{953113C6-3E83-0245-96E6-9FC0BAB533D8}" srcOrd="2" destOrd="0" presId="urn:microsoft.com/office/officeart/2008/layout/LinedList"/>
    <dgm:cxn modelId="{6CA34A13-EDD6-DE40-AF72-7A76058CE7D3}" type="presParOf" srcId="{8E60EC2C-E794-B148-B526-DD5A4EE3167B}" destId="{12D3A8B7-80DD-004C-8AAB-91AE40D66AE6}" srcOrd="3" destOrd="0" presId="urn:microsoft.com/office/officeart/2008/layout/LinedList"/>
    <dgm:cxn modelId="{A5895478-922F-7940-839D-F11B99CC2FB5}" type="presParOf" srcId="{12D3A8B7-80DD-004C-8AAB-91AE40D66AE6}" destId="{4E7129EB-1798-9B45-8FCF-A0267A385062}" srcOrd="0" destOrd="0" presId="urn:microsoft.com/office/officeart/2008/layout/LinedList"/>
    <dgm:cxn modelId="{3DAF54C3-2E53-7F42-9369-232B0A951CCA}" type="presParOf" srcId="{12D3A8B7-80DD-004C-8AAB-91AE40D66AE6}" destId="{FA8420A6-6F81-C44D-B661-18DEDA5CCEE2}" srcOrd="1" destOrd="0" presId="urn:microsoft.com/office/officeart/2008/layout/LinedList"/>
    <dgm:cxn modelId="{4250B7FF-38DD-0740-888A-30C332F93A04}" type="presParOf" srcId="{8E60EC2C-E794-B148-B526-DD5A4EE3167B}" destId="{D2B97EEA-A686-144D-81F8-E58C32CE5A39}" srcOrd="4" destOrd="0" presId="urn:microsoft.com/office/officeart/2008/layout/LinedList"/>
    <dgm:cxn modelId="{1DCB2A22-B1A0-A54D-8498-AE37BC48A15D}" type="presParOf" srcId="{8E60EC2C-E794-B148-B526-DD5A4EE3167B}" destId="{D47208C7-66C5-D744-B215-AD9391AC60B7}" srcOrd="5" destOrd="0" presId="urn:microsoft.com/office/officeart/2008/layout/LinedList"/>
    <dgm:cxn modelId="{1D49081F-A864-D74B-8F84-78943F9F2913}" type="presParOf" srcId="{D47208C7-66C5-D744-B215-AD9391AC60B7}" destId="{0038E494-AC54-684F-A29E-0002161DF036}" srcOrd="0" destOrd="0" presId="urn:microsoft.com/office/officeart/2008/layout/LinedList"/>
    <dgm:cxn modelId="{3E6CD936-2F1E-1A46-9410-DBC6E06AC3B9}" type="presParOf" srcId="{D47208C7-66C5-D744-B215-AD9391AC60B7}" destId="{DB17311A-4F61-464F-8579-CFA201AD797D}" srcOrd="1" destOrd="0" presId="urn:microsoft.com/office/officeart/2008/layout/LinedList"/>
    <dgm:cxn modelId="{BE878067-D00E-A148-8261-AD764325E364}" type="presParOf" srcId="{8E60EC2C-E794-B148-B526-DD5A4EE3167B}" destId="{F6404F23-BAAB-964D-9C33-9B8F09405196}" srcOrd="6" destOrd="0" presId="urn:microsoft.com/office/officeart/2008/layout/LinedList"/>
    <dgm:cxn modelId="{75562437-5959-3E45-82D6-BBEDC2461438}" type="presParOf" srcId="{8E60EC2C-E794-B148-B526-DD5A4EE3167B}" destId="{B84FBAB1-C535-D748-9D50-B129DDD6E6CF}" srcOrd="7" destOrd="0" presId="urn:microsoft.com/office/officeart/2008/layout/LinedList"/>
    <dgm:cxn modelId="{3529E4B9-F0E4-0448-9C14-1603025FCDA4}" type="presParOf" srcId="{B84FBAB1-C535-D748-9D50-B129DDD6E6CF}" destId="{28625129-4066-F046-9B8C-B890F5448F8F}" srcOrd="0" destOrd="0" presId="urn:microsoft.com/office/officeart/2008/layout/LinedList"/>
    <dgm:cxn modelId="{B22A06CB-840E-3F4C-BEAC-9394EC23DACA}" type="presParOf" srcId="{B84FBAB1-C535-D748-9D50-B129DDD6E6CF}" destId="{9F72C33C-86D3-E540-8752-DFE145745B88}" srcOrd="1" destOrd="0" presId="urn:microsoft.com/office/officeart/2008/layout/LinedList"/>
    <dgm:cxn modelId="{51E2C5EE-76BB-A643-A40B-0136D768F609}" type="presParOf" srcId="{8E60EC2C-E794-B148-B526-DD5A4EE3167B}" destId="{2C61CBD4-4D75-3241-9038-804352DF9702}" srcOrd="8" destOrd="0" presId="urn:microsoft.com/office/officeart/2008/layout/LinedList"/>
    <dgm:cxn modelId="{F0F72EA8-4381-7C4C-809B-8480753FA94C}" type="presParOf" srcId="{8E60EC2C-E794-B148-B526-DD5A4EE3167B}" destId="{22EAEF7A-FC0E-1B49-82F2-C7DFCD2C09A0}" srcOrd="9" destOrd="0" presId="urn:microsoft.com/office/officeart/2008/layout/LinedList"/>
    <dgm:cxn modelId="{43436DA1-7ACF-FB46-9079-CC4F543E48F3}" type="presParOf" srcId="{22EAEF7A-FC0E-1B49-82F2-C7DFCD2C09A0}" destId="{BEA75664-2E60-8748-A6D7-F690FAF22E43}" srcOrd="0" destOrd="0" presId="urn:microsoft.com/office/officeart/2008/layout/LinedList"/>
    <dgm:cxn modelId="{920ED8C1-CDBB-E54D-9E37-7CD7D4981208}" type="presParOf" srcId="{22EAEF7A-FC0E-1B49-82F2-C7DFCD2C09A0}" destId="{AB0EDE7F-A2D2-064B-B947-0A1DB7C400F9}" srcOrd="1" destOrd="0" presId="urn:microsoft.com/office/officeart/2008/layout/LinedList"/>
    <dgm:cxn modelId="{D625B718-9C1C-EF4B-BCAD-79037940F3A7}" type="presParOf" srcId="{8E60EC2C-E794-B148-B526-DD5A4EE3167B}" destId="{8A3FF802-F231-584A-9FF7-8F8E5194E7A9}" srcOrd="10" destOrd="0" presId="urn:microsoft.com/office/officeart/2008/layout/LinedList"/>
    <dgm:cxn modelId="{DC4C2629-3F52-4243-A9F7-41F9AE036799}" type="presParOf" srcId="{8E60EC2C-E794-B148-B526-DD5A4EE3167B}" destId="{EAC8B670-577C-9140-962A-B31C3E74BA90}" srcOrd="11" destOrd="0" presId="urn:microsoft.com/office/officeart/2008/layout/LinedList"/>
    <dgm:cxn modelId="{2A80934D-9AB7-E747-845B-EE883A870090}" type="presParOf" srcId="{EAC8B670-577C-9140-962A-B31C3E74BA90}" destId="{A21BCDCE-EF91-5E44-9059-C39FF09377BE}" srcOrd="0" destOrd="0" presId="urn:microsoft.com/office/officeart/2008/layout/LinedList"/>
    <dgm:cxn modelId="{ED2EED55-FDA7-184D-A255-95BB0B7682D8}" type="presParOf" srcId="{EAC8B670-577C-9140-962A-B31C3E74BA90}" destId="{A7037BFB-3FCD-2144-AC1A-EB467EABC19B}" srcOrd="1" destOrd="0" presId="urn:microsoft.com/office/officeart/2008/layout/LinedList"/>
    <dgm:cxn modelId="{052BDD37-3668-444C-9AC9-A9AFE0E2F1D0}" type="presParOf" srcId="{8E60EC2C-E794-B148-B526-DD5A4EE3167B}" destId="{CBD88104-FD5A-EF4B-9760-2F79C18DDD20}" srcOrd="12" destOrd="0" presId="urn:microsoft.com/office/officeart/2008/layout/LinedList"/>
    <dgm:cxn modelId="{EF7B0CE2-8198-014A-8178-35501551F5B3}" type="presParOf" srcId="{8E60EC2C-E794-B148-B526-DD5A4EE3167B}" destId="{578A3C47-F5DA-0E41-B86B-F292E5C27991}" srcOrd="13" destOrd="0" presId="urn:microsoft.com/office/officeart/2008/layout/LinedList"/>
    <dgm:cxn modelId="{15E04E19-4FC2-614B-88EE-D5A7ED5038DC}" type="presParOf" srcId="{578A3C47-F5DA-0E41-B86B-F292E5C27991}" destId="{EC7F1361-3F7B-8542-81D8-704B80DBA9FE}" srcOrd="0" destOrd="0" presId="urn:microsoft.com/office/officeart/2008/layout/LinedList"/>
    <dgm:cxn modelId="{7AB37CC5-5692-BF41-8AD6-6375A0FD19E5}" type="presParOf" srcId="{578A3C47-F5DA-0E41-B86B-F292E5C27991}" destId="{6A439200-BE80-4D41-90E2-053EEA8C70C3}" srcOrd="1" destOrd="0" presId="urn:microsoft.com/office/officeart/2008/layout/LinedList"/>
    <dgm:cxn modelId="{71EF0BFC-D4B0-C043-BFA5-94EBE8FB2E85}" type="presParOf" srcId="{8E60EC2C-E794-B148-B526-DD5A4EE3167B}" destId="{3942A2F6-4B18-8441-B97F-3D7F20639AB8}" srcOrd="14" destOrd="0" presId="urn:microsoft.com/office/officeart/2008/layout/LinedList"/>
    <dgm:cxn modelId="{A565BE71-D91A-D448-ABDD-C95DF3F4830F}" type="presParOf" srcId="{8E60EC2C-E794-B148-B526-DD5A4EE3167B}" destId="{AB43F847-CBDC-3941-8E0E-9AE7C693FE46}" srcOrd="15" destOrd="0" presId="urn:microsoft.com/office/officeart/2008/layout/LinedList"/>
    <dgm:cxn modelId="{132547B0-324E-164F-B84D-35D2209008BA}" type="presParOf" srcId="{AB43F847-CBDC-3941-8E0E-9AE7C693FE46}" destId="{4AEB3099-1B0A-914B-8211-23BA10B9E07E}" srcOrd="0" destOrd="0" presId="urn:microsoft.com/office/officeart/2008/layout/LinedList"/>
    <dgm:cxn modelId="{74501CFC-239C-8747-90FF-751058DDD3C8}" type="presParOf" srcId="{AB43F847-CBDC-3941-8E0E-9AE7C693FE46}" destId="{B1290A82-0E7B-B444-8448-601EC60DE5F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08ADD6-D66D-4251-A0B5-E01C44D9D7A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D249B3F-261C-4292-8363-3BC96A80B63F}">
      <dgm:prSet/>
      <dgm:spPr/>
      <dgm:t>
        <a:bodyPr/>
        <a:lstStyle/>
        <a:p>
          <a:pPr algn="ctr"/>
          <a:r>
            <a:rPr lang="en-US" dirty="0"/>
            <a:t>Experiencing multiple caretaker transitions</a:t>
          </a:r>
        </a:p>
      </dgm:t>
    </dgm:pt>
    <dgm:pt modelId="{7E27D5FD-EAE9-4F80-ACAA-F2087ED45310}" type="parTrans" cxnId="{FC8C2249-ADAE-4900-B006-E7547054E9B2}">
      <dgm:prSet/>
      <dgm:spPr/>
      <dgm:t>
        <a:bodyPr/>
        <a:lstStyle/>
        <a:p>
          <a:endParaRPr lang="en-US"/>
        </a:p>
      </dgm:t>
    </dgm:pt>
    <dgm:pt modelId="{AD75F27A-17C6-4724-93D8-C5C75B245435}" type="sibTrans" cxnId="{FC8C2249-ADAE-4900-B006-E7547054E9B2}">
      <dgm:prSet/>
      <dgm:spPr/>
      <dgm:t>
        <a:bodyPr/>
        <a:lstStyle/>
        <a:p>
          <a:endParaRPr lang="en-US"/>
        </a:p>
      </dgm:t>
    </dgm:pt>
    <dgm:pt modelId="{FE68862A-1D23-49E1-BB59-56E398342DFD}">
      <dgm:prSet/>
      <dgm:spPr/>
      <dgm:t>
        <a:bodyPr/>
        <a:lstStyle/>
        <a:p>
          <a:pPr algn="ctr"/>
          <a:r>
            <a:rPr lang="en-US" b="1" dirty="0"/>
            <a:t>Family gang involvement </a:t>
          </a:r>
        </a:p>
      </dgm:t>
    </dgm:pt>
    <dgm:pt modelId="{99AF7C6F-299A-439D-B94D-57972C45B308}" type="parTrans" cxnId="{4A4EC1E2-F1B5-4416-ABA4-D1A0A7B1987F}">
      <dgm:prSet/>
      <dgm:spPr/>
      <dgm:t>
        <a:bodyPr/>
        <a:lstStyle/>
        <a:p>
          <a:endParaRPr lang="en-US"/>
        </a:p>
      </dgm:t>
    </dgm:pt>
    <dgm:pt modelId="{0634D1A6-8082-46E8-9773-2E98D3CD2416}" type="sibTrans" cxnId="{4A4EC1E2-F1B5-4416-ABA4-D1A0A7B1987F}">
      <dgm:prSet/>
      <dgm:spPr/>
      <dgm:t>
        <a:bodyPr/>
        <a:lstStyle/>
        <a:p>
          <a:endParaRPr lang="en-US"/>
        </a:p>
      </dgm:t>
    </dgm:pt>
    <dgm:pt modelId="{9D2F5C2A-BA13-4B42-A085-252C0C16CC5D}">
      <dgm:prSet/>
      <dgm:spPr/>
      <dgm:t>
        <a:bodyPr/>
        <a:lstStyle/>
        <a:p>
          <a:pPr algn="ctr"/>
          <a:r>
            <a:rPr lang="en-US" dirty="0"/>
            <a:t>having access to family members in gangs can significantly increase gang involvement </a:t>
          </a:r>
        </a:p>
      </dgm:t>
    </dgm:pt>
    <dgm:pt modelId="{EA2C163A-AE41-41A5-BB0F-87742055765C}" type="parTrans" cxnId="{804AEF88-BA3D-460E-AE01-F8A48AE5DAF5}">
      <dgm:prSet/>
      <dgm:spPr/>
      <dgm:t>
        <a:bodyPr/>
        <a:lstStyle/>
        <a:p>
          <a:endParaRPr lang="en-US"/>
        </a:p>
      </dgm:t>
    </dgm:pt>
    <dgm:pt modelId="{C04F1FF1-4E66-433B-8731-76E160D59F12}" type="sibTrans" cxnId="{804AEF88-BA3D-460E-AE01-F8A48AE5DAF5}">
      <dgm:prSet/>
      <dgm:spPr/>
      <dgm:t>
        <a:bodyPr/>
        <a:lstStyle/>
        <a:p>
          <a:endParaRPr lang="en-US"/>
        </a:p>
      </dgm:t>
    </dgm:pt>
    <dgm:pt modelId="{0FB3DA36-1DB3-4898-9830-0D87AF2B306D}">
      <dgm:prSet/>
      <dgm:spPr/>
      <dgm:t>
        <a:bodyPr/>
        <a:lstStyle/>
        <a:p>
          <a:pPr algn="ctr"/>
          <a:r>
            <a:rPr lang="en-US" b="1" dirty="0"/>
            <a:t>Poor parental involvement </a:t>
          </a:r>
        </a:p>
      </dgm:t>
    </dgm:pt>
    <dgm:pt modelId="{349C27C3-1DD5-4113-B9A5-D58613D0473F}" type="parTrans" cxnId="{04770E1A-B125-433F-B5B9-548DB4F4884D}">
      <dgm:prSet/>
      <dgm:spPr/>
      <dgm:t>
        <a:bodyPr/>
        <a:lstStyle/>
        <a:p>
          <a:endParaRPr lang="en-US"/>
        </a:p>
      </dgm:t>
    </dgm:pt>
    <dgm:pt modelId="{43E8DB92-31E7-464F-B220-D4C4468E4E33}" type="sibTrans" cxnId="{04770E1A-B125-433F-B5B9-548DB4F4884D}">
      <dgm:prSet/>
      <dgm:spPr/>
      <dgm:t>
        <a:bodyPr/>
        <a:lstStyle/>
        <a:p>
          <a:endParaRPr lang="en-US"/>
        </a:p>
      </dgm:t>
    </dgm:pt>
    <dgm:pt modelId="{A894DD85-2ABB-46CA-9080-799D5A7B5773}">
      <dgm:prSet/>
      <dgm:spPr/>
      <dgm:t>
        <a:bodyPr/>
        <a:lstStyle/>
        <a:p>
          <a:pPr algn="ctr"/>
          <a:r>
            <a:rPr lang="en-US" dirty="0"/>
            <a:t>lack of monitoring </a:t>
          </a:r>
        </a:p>
      </dgm:t>
    </dgm:pt>
    <dgm:pt modelId="{E748AB1E-3114-4068-81CF-A75446663806}" type="parTrans" cxnId="{54A33D32-5440-449B-A213-471E1A0551FA}">
      <dgm:prSet/>
      <dgm:spPr/>
      <dgm:t>
        <a:bodyPr/>
        <a:lstStyle/>
        <a:p>
          <a:endParaRPr lang="en-US"/>
        </a:p>
      </dgm:t>
    </dgm:pt>
    <dgm:pt modelId="{A90C9A76-2B52-4939-9887-B822850DD939}" type="sibTrans" cxnId="{54A33D32-5440-449B-A213-471E1A0551FA}">
      <dgm:prSet/>
      <dgm:spPr/>
      <dgm:t>
        <a:bodyPr/>
        <a:lstStyle/>
        <a:p>
          <a:endParaRPr lang="en-US"/>
        </a:p>
      </dgm:t>
    </dgm:pt>
    <dgm:pt modelId="{6AA3B890-8771-434B-8E62-F1F86B32E193}">
      <dgm:prSet/>
      <dgm:spPr/>
      <dgm:t>
        <a:bodyPr/>
        <a:lstStyle/>
        <a:p>
          <a:pPr algn="ctr"/>
          <a:r>
            <a:rPr lang="en-US" dirty="0"/>
            <a:t>inconsistent discipline</a:t>
          </a:r>
        </a:p>
      </dgm:t>
    </dgm:pt>
    <dgm:pt modelId="{B2652A8C-083A-412D-82D4-191146F0A926}" type="parTrans" cxnId="{4FF0941E-E00B-432C-991B-7C9BB94FDC0E}">
      <dgm:prSet/>
      <dgm:spPr/>
      <dgm:t>
        <a:bodyPr/>
        <a:lstStyle/>
        <a:p>
          <a:endParaRPr lang="en-US"/>
        </a:p>
      </dgm:t>
    </dgm:pt>
    <dgm:pt modelId="{55E12992-A66F-4076-A9A3-00DB619E72EA}" type="sibTrans" cxnId="{4FF0941E-E00B-432C-991B-7C9BB94FDC0E}">
      <dgm:prSet/>
      <dgm:spPr/>
      <dgm:t>
        <a:bodyPr/>
        <a:lstStyle/>
        <a:p>
          <a:endParaRPr lang="en-US"/>
        </a:p>
      </dgm:t>
    </dgm:pt>
    <dgm:pt modelId="{878E46DA-F587-4612-8EB0-3BCDAC714061}">
      <dgm:prSet/>
      <dgm:spPr/>
      <dgm:t>
        <a:bodyPr/>
        <a:lstStyle/>
        <a:p>
          <a:pPr algn="ctr"/>
          <a:r>
            <a:rPr lang="en-US" b="1" dirty="0"/>
            <a:t>Family dysfunction</a:t>
          </a:r>
        </a:p>
      </dgm:t>
    </dgm:pt>
    <dgm:pt modelId="{6B7BDE31-2125-4B24-B10D-BA653BBACAC6}" type="parTrans" cxnId="{766AAEFB-E98F-44A9-A45A-7E261C925A86}">
      <dgm:prSet/>
      <dgm:spPr/>
      <dgm:t>
        <a:bodyPr/>
        <a:lstStyle/>
        <a:p>
          <a:endParaRPr lang="en-US"/>
        </a:p>
      </dgm:t>
    </dgm:pt>
    <dgm:pt modelId="{32F9EC25-D0A6-49D2-8DC9-973A02F6C860}" type="sibTrans" cxnId="{766AAEFB-E98F-44A9-A45A-7E261C925A86}">
      <dgm:prSet/>
      <dgm:spPr/>
      <dgm:t>
        <a:bodyPr/>
        <a:lstStyle/>
        <a:p>
          <a:endParaRPr lang="en-US"/>
        </a:p>
      </dgm:t>
    </dgm:pt>
    <dgm:pt modelId="{A74C916B-8F7E-44E6-B02C-3D8362C1D89B}">
      <dgm:prSet/>
      <dgm:spPr/>
      <dgm:t>
        <a:bodyPr/>
        <a:lstStyle/>
        <a:p>
          <a:pPr algn="ctr"/>
          <a:r>
            <a:rPr lang="en-US" dirty="0"/>
            <a:t>high-conflict households</a:t>
          </a:r>
        </a:p>
      </dgm:t>
    </dgm:pt>
    <dgm:pt modelId="{D546775A-BC9D-4F77-863A-BAB81248C8EC}" type="parTrans" cxnId="{60796502-C765-4ED9-A985-7CF731AE080C}">
      <dgm:prSet/>
      <dgm:spPr/>
      <dgm:t>
        <a:bodyPr/>
        <a:lstStyle/>
        <a:p>
          <a:endParaRPr lang="en-US"/>
        </a:p>
      </dgm:t>
    </dgm:pt>
    <dgm:pt modelId="{38102C5F-3577-420B-A3EF-2A5533AB352B}" type="sibTrans" cxnId="{60796502-C765-4ED9-A985-7CF731AE080C}">
      <dgm:prSet/>
      <dgm:spPr/>
      <dgm:t>
        <a:bodyPr/>
        <a:lstStyle/>
        <a:p>
          <a:endParaRPr lang="en-US"/>
        </a:p>
      </dgm:t>
    </dgm:pt>
    <dgm:pt modelId="{8FCE7D6A-3F9E-4431-A41D-D20F1A339EA4}">
      <dgm:prSet/>
      <dgm:spPr/>
      <dgm:t>
        <a:bodyPr/>
        <a:lstStyle/>
        <a:p>
          <a:pPr algn="ctr"/>
          <a:r>
            <a:rPr lang="en-US" dirty="0"/>
            <a:t>lack of positive mentors or role models </a:t>
          </a:r>
        </a:p>
      </dgm:t>
    </dgm:pt>
    <dgm:pt modelId="{73EC3053-3587-4791-962B-68F4F8B8B188}" type="parTrans" cxnId="{B5DF1496-521E-4F4A-A571-0C6CFD4D3BB6}">
      <dgm:prSet/>
      <dgm:spPr/>
      <dgm:t>
        <a:bodyPr/>
        <a:lstStyle/>
        <a:p>
          <a:endParaRPr lang="en-US"/>
        </a:p>
      </dgm:t>
    </dgm:pt>
    <dgm:pt modelId="{95C7BF44-523A-4FF0-B25A-55D8965730BC}" type="sibTrans" cxnId="{B5DF1496-521E-4F4A-A571-0C6CFD4D3BB6}">
      <dgm:prSet/>
      <dgm:spPr/>
      <dgm:t>
        <a:bodyPr/>
        <a:lstStyle/>
        <a:p>
          <a:endParaRPr lang="en-US"/>
        </a:p>
      </dgm:t>
    </dgm:pt>
    <dgm:pt modelId="{9B318C73-97CA-3C42-BA94-1917EB532F1C}" type="pres">
      <dgm:prSet presAssocID="{6C08ADD6-D66D-4251-A0B5-E01C44D9D7AE}" presName="vert0" presStyleCnt="0">
        <dgm:presLayoutVars>
          <dgm:dir/>
          <dgm:animOne val="branch"/>
          <dgm:animLvl val="lvl"/>
        </dgm:presLayoutVars>
      </dgm:prSet>
      <dgm:spPr/>
    </dgm:pt>
    <dgm:pt modelId="{D9BAB000-41B8-5549-B1A1-F7C56B3E5EE1}" type="pres">
      <dgm:prSet presAssocID="{4D249B3F-261C-4292-8363-3BC96A80B63F}" presName="thickLine" presStyleLbl="alignNode1" presStyleIdx="0" presStyleCnt="9"/>
      <dgm:spPr/>
    </dgm:pt>
    <dgm:pt modelId="{A6C94EED-BB69-FB41-816A-353299FC7D13}" type="pres">
      <dgm:prSet presAssocID="{4D249B3F-261C-4292-8363-3BC96A80B63F}" presName="horz1" presStyleCnt="0"/>
      <dgm:spPr/>
    </dgm:pt>
    <dgm:pt modelId="{7B186C19-4730-E140-B0F0-9E774F35C03F}" type="pres">
      <dgm:prSet presAssocID="{4D249B3F-261C-4292-8363-3BC96A80B63F}" presName="tx1" presStyleLbl="revTx" presStyleIdx="0" presStyleCnt="9"/>
      <dgm:spPr/>
    </dgm:pt>
    <dgm:pt modelId="{D54B9F8B-1A9D-FC4A-B717-8AF652F0D908}" type="pres">
      <dgm:prSet presAssocID="{4D249B3F-261C-4292-8363-3BC96A80B63F}" presName="vert1" presStyleCnt="0"/>
      <dgm:spPr/>
    </dgm:pt>
    <dgm:pt modelId="{BD8A0AB6-149A-7345-AD1D-3D37F587EA80}" type="pres">
      <dgm:prSet presAssocID="{FE68862A-1D23-49E1-BB59-56E398342DFD}" presName="thickLine" presStyleLbl="alignNode1" presStyleIdx="1" presStyleCnt="9"/>
      <dgm:spPr/>
    </dgm:pt>
    <dgm:pt modelId="{59B7DA0D-178F-3340-93EB-30C66E5EFAFF}" type="pres">
      <dgm:prSet presAssocID="{FE68862A-1D23-49E1-BB59-56E398342DFD}" presName="horz1" presStyleCnt="0"/>
      <dgm:spPr/>
    </dgm:pt>
    <dgm:pt modelId="{9514568A-24C0-B54E-96AC-A375DE6A0CB5}" type="pres">
      <dgm:prSet presAssocID="{FE68862A-1D23-49E1-BB59-56E398342DFD}" presName="tx1" presStyleLbl="revTx" presStyleIdx="1" presStyleCnt="9"/>
      <dgm:spPr/>
    </dgm:pt>
    <dgm:pt modelId="{0D4EE24F-8248-AB42-84CE-40455FD28A9A}" type="pres">
      <dgm:prSet presAssocID="{FE68862A-1D23-49E1-BB59-56E398342DFD}" presName="vert1" presStyleCnt="0"/>
      <dgm:spPr/>
    </dgm:pt>
    <dgm:pt modelId="{7F6CCD2A-501D-934B-B167-217783BA1DFE}" type="pres">
      <dgm:prSet presAssocID="{9D2F5C2A-BA13-4B42-A085-252C0C16CC5D}" presName="thickLine" presStyleLbl="alignNode1" presStyleIdx="2" presStyleCnt="9"/>
      <dgm:spPr/>
    </dgm:pt>
    <dgm:pt modelId="{769252DA-9550-A74A-92FF-0651A4017857}" type="pres">
      <dgm:prSet presAssocID="{9D2F5C2A-BA13-4B42-A085-252C0C16CC5D}" presName="horz1" presStyleCnt="0"/>
      <dgm:spPr/>
    </dgm:pt>
    <dgm:pt modelId="{CA7C7DF1-EC9E-D74A-B3B9-B0BED93BF071}" type="pres">
      <dgm:prSet presAssocID="{9D2F5C2A-BA13-4B42-A085-252C0C16CC5D}" presName="tx1" presStyleLbl="revTx" presStyleIdx="2" presStyleCnt="9"/>
      <dgm:spPr/>
    </dgm:pt>
    <dgm:pt modelId="{44CA6C6A-CED5-464A-A142-F3B307489265}" type="pres">
      <dgm:prSet presAssocID="{9D2F5C2A-BA13-4B42-A085-252C0C16CC5D}" presName="vert1" presStyleCnt="0"/>
      <dgm:spPr/>
    </dgm:pt>
    <dgm:pt modelId="{69EB4993-734D-CA4F-9FCE-3D0AED43E28C}" type="pres">
      <dgm:prSet presAssocID="{0FB3DA36-1DB3-4898-9830-0D87AF2B306D}" presName="thickLine" presStyleLbl="alignNode1" presStyleIdx="3" presStyleCnt="9"/>
      <dgm:spPr/>
    </dgm:pt>
    <dgm:pt modelId="{A51AE1D7-5F95-EE4C-AF2C-D16C4932D8CB}" type="pres">
      <dgm:prSet presAssocID="{0FB3DA36-1DB3-4898-9830-0D87AF2B306D}" presName="horz1" presStyleCnt="0"/>
      <dgm:spPr/>
    </dgm:pt>
    <dgm:pt modelId="{2EAC38B1-98EA-0E41-B014-22102522F7CB}" type="pres">
      <dgm:prSet presAssocID="{0FB3DA36-1DB3-4898-9830-0D87AF2B306D}" presName="tx1" presStyleLbl="revTx" presStyleIdx="3" presStyleCnt="9"/>
      <dgm:spPr/>
    </dgm:pt>
    <dgm:pt modelId="{4E998426-053F-4445-949A-98BDCD5B427A}" type="pres">
      <dgm:prSet presAssocID="{0FB3DA36-1DB3-4898-9830-0D87AF2B306D}" presName="vert1" presStyleCnt="0"/>
      <dgm:spPr/>
    </dgm:pt>
    <dgm:pt modelId="{9CCACF5F-2180-BF4C-A942-06972CFDBA49}" type="pres">
      <dgm:prSet presAssocID="{A894DD85-2ABB-46CA-9080-799D5A7B5773}" presName="thickLine" presStyleLbl="alignNode1" presStyleIdx="4" presStyleCnt="9"/>
      <dgm:spPr/>
    </dgm:pt>
    <dgm:pt modelId="{3C146CFD-9C1E-8C46-BBCC-A9932E3EB0C3}" type="pres">
      <dgm:prSet presAssocID="{A894DD85-2ABB-46CA-9080-799D5A7B5773}" presName="horz1" presStyleCnt="0"/>
      <dgm:spPr/>
    </dgm:pt>
    <dgm:pt modelId="{5017EBAC-59B4-2549-A07E-C27F616184FF}" type="pres">
      <dgm:prSet presAssocID="{A894DD85-2ABB-46CA-9080-799D5A7B5773}" presName="tx1" presStyleLbl="revTx" presStyleIdx="4" presStyleCnt="9"/>
      <dgm:spPr/>
    </dgm:pt>
    <dgm:pt modelId="{20F15F5A-170E-A542-BBAE-EDC6DC8502C7}" type="pres">
      <dgm:prSet presAssocID="{A894DD85-2ABB-46CA-9080-799D5A7B5773}" presName="vert1" presStyleCnt="0"/>
      <dgm:spPr/>
    </dgm:pt>
    <dgm:pt modelId="{78DFBD9E-A57E-7C41-9D31-D0A61CA85B48}" type="pres">
      <dgm:prSet presAssocID="{6AA3B890-8771-434B-8E62-F1F86B32E193}" presName="thickLine" presStyleLbl="alignNode1" presStyleIdx="5" presStyleCnt="9"/>
      <dgm:spPr/>
    </dgm:pt>
    <dgm:pt modelId="{1201A178-3718-9E43-995B-B31AA1C6FC82}" type="pres">
      <dgm:prSet presAssocID="{6AA3B890-8771-434B-8E62-F1F86B32E193}" presName="horz1" presStyleCnt="0"/>
      <dgm:spPr/>
    </dgm:pt>
    <dgm:pt modelId="{97043C90-810D-2741-84FE-1991FFFE2ABD}" type="pres">
      <dgm:prSet presAssocID="{6AA3B890-8771-434B-8E62-F1F86B32E193}" presName="tx1" presStyleLbl="revTx" presStyleIdx="5" presStyleCnt="9"/>
      <dgm:spPr/>
    </dgm:pt>
    <dgm:pt modelId="{D7AD4E30-66FB-BD42-8161-2740ADF36F04}" type="pres">
      <dgm:prSet presAssocID="{6AA3B890-8771-434B-8E62-F1F86B32E193}" presName="vert1" presStyleCnt="0"/>
      <dgm:spPr/>
    </dgm:pt>
    <dgm:pt modelId="{FD203115-4163-BB40-AC6A-9D08871242EA}" type="pres">
      <dgm:prSet presAssocID="{878E46DA-F587-4612-8EB0-3BCDAC714061}" presName="thickLine" presStyleLbl="alignNode1" presStyleIdx="6" presStyleCnt="9"/>
      <dgm:spPr/>
    </dgm:pt>
    <dgm:pt modelId="{F0F1EC23-C0A8-8C4F-9929-D8EEEFEECE8C}" type="pres">
      <dgm:prSet presAssocID="{878E46DA-F587-4612-8EB0-3BCDAC714061}" presName="horz1" presStyleCnt="0"/>
      <dgm:spPr/>
    </dgm:pt>
    <dgm:pt modelId="{D994BEEF-5330-CA4F-8B26-541808F7B32C}" type="pres">
      <dgm:prSet presAssocID="{878E46DA-F587-4612-8EB0-3BCDAC714061}" presName="tx1" presStyleLbl="revTx" presStyleIdx="6" presStyleCnt="9"/>
      <dgm:spPr/>
    </dgm:pt>
    <dgm:pt modelId="{07794AF3-C402-3341-9366-F6D55899F014}" type="pres">
      <dgm:prSet presAssocID="{878E46DA-F587-4612-8EB0-3BCDAC714061}" presName="vert1" presStyleCnt="0"/>
      <dgm:spPr/>
    </dgm:pt>
    <dgm:pt modelId="{7D7E07E1-E22D-9B4D-90F1-55569D95E24A}" type="pres">
      <dgm:prSet presAssocID="{A74C916B-8F7E-44E6-B02C-3D8362C1D89B}" presName="thickLine" presStyleLbl="alignNode1" presStyleIdx="7" presStyleCnt="9"/>
      <dgm:spPr/>
    </dgm:pt>
    <dgm:pt modelId="{54740972-2C24-7142-87BD-E08D3D672E29}" type="pres">
      <dgm:prSet presAssocID="{A74C916B-8F7E-44E6-B02C-3D8362C1D89B}" presName="horz1" presStyleCnt="0"/>
      <dgm:spPr/>
    </dgm:pt>
    <dgm:pt modelId="{D76F5005-77DC-C54B-A0ED-BB7D5EA4952E}" type="pres">
      <dgm:prSet presAssocID="{A74C916B-8F7E-44E6-B02C-3D8362C1D89B}" presName="tx1" presStyleLbl="revTx" presStyleIdx="7" presStyleCnt="9"/>
      <dgm:spPr/>
    </dgm:pt>
    <dgm:pt modelId="{8BB9F7FB-2F00-1C4E-8B97-85F80220B539}" type="pres">
      <dgm:prSet presAssocID="{A74C916B-8F7E-44E6-B02C-3D8362C1D89B}" presName="vert1" presStyleCnt="0"/>
      <dgm:spPr/>
    </dgm:pt>
    <dgm:pt modelId="{6204B7D1-81A6-F745-8727-B94320430842}" type="pres">
      <dgm:prSet presAssocID="{8FCE7D6A-3F9E-4431-A41D-D20F1A339EA4}" presName="thickLine" presStyleLbl="alignNode1" presStyleIdx="8" presStyleCnt="9"/>
      <dgm:spPr/>
    </dgm:pt>
    <dgm:pt modelId="{4CF5F762-8F8D-954A-8849-DFA8AF8ECAB9}" type="pres">
      <dgm:prSet presAssocID="{8FCE7D6A-3F9E-4431-A41D-D20F1A339EA4}" presName="horz1" presStyleCnt="0"/>
      <dgm:spPr/>
    </dgm:pt>
    <dgm:pt modelId="{3F567587-96BC-3341-9B79-DCA860EE2E9D}" type="pres">
      <dgm:prSet presAssocID="{8FCE7D6A-3F9E-4431-A41D-D20F1A339EA4}" presName="tx1" presStyleLbl="revTx" presStyleIdx="8" presStyleCnt="9"/>
      <dgm:spPr/>
    </dgm:pt>
    <dgm:pt modelId="{AB9F3D65-407B-EF46-B1D4-DE4E8D91B263}" type="pres">
      <dgm:prSet presAssocID="{8FCE7D6A-3F9E-4431-A41D-D20F1A339EA4}" presName="vert1" presStyleCnt="0"/>
      <dgm:spPr/>
    </dgm:pt>
  </dgm:ptLst>
  <dgm:cxnLst>
    <dgm:cxn modelId="{0CA27A01-4D49-274E-8276-C1A43FDD8471}" type="presOf" srcId="{6AA3B890-8771-434B-8E62-F1F86B32E193}" destId="{97043C90-810D-2741-84FE-1991FFFE2ABD}" srcOrd="0" destOrd="0" presId="urn:microsoft.com/office/officeart/2008/layout/LinedList"/>
    <dgm:cxn modelId="{60796502-C765-4ED9-A985-7CF731AE080C}" srcId="{6C08ADD6-D66D-4251-A0B5-E01C44D9D7AE}" destId="{A74C916B-8F7E-44E6-B02C-3D8362C1D89B}" srcOrd="7" destOrd="0" parTransId="{D546775A-BC9D-4F77-863A-BAB81248C8EC}" sibTransId="{38102C5F-3577-420B-A3EF-2A5533AB352B}"/>
    <dgm:cxn modelId="{7534820D-1C16-5B4F-8520-D6BF0CB2388E}" type="presOf" srcId="{A74C916B-8F7E-44E6-B02C-3D8362C1D89B}" destId="{D76F5005-77DC-C54B-A0ED-BB7D5EA4952E}" srcOrd="0" destOrd="0" presId="urn:microsoft.com/office/officeart/2008/layout/LinedList"/>
    <dgm:cxn modelId="{04770E1A-B125-433F-B5B9-548DB4F4884D}" srcId="{6C08ADD6-D66D-4251-A0B5-E01C44D9D7AE}" destId="{0FB3DA36-1DB3-4898-9830-0D87AF2B306D}" srcOrd="3" destOrd="0" parTransId="{349C27C3-1DD5-4113-B9A5-D58613D0473F}" sibTransId="{43E8DB92-31E7-464F-B220-D4C4468E4E33}"/>
    <dgm:cxn modelId="{4FF0941E-E00B-432C-991B-7C9BB94FDC0E}" srcId="{6C08ADD6-D66D-4251-A0B5-E01C44D9D7AE}" destId="{6AA3B890-8771-434B-8E62-F1F86B32E193}" srcOrd="5" destOrd="0" parTransId="{B2652A8C-083A-412D-82D4-191146F0A926}" sibTransId="{55E12992-A66F-4076-A9A3-00DB619E72EA}"/>
    <dgm:cxn modelId="{54A33D32-5440-449B-A213-471E1A0551FA}" srcId="{6C08ADD6-D66D-4251-A0B5-E01C44D9D7AE}" destId="{A894DD85-2ABB-46CA-9080-799D5A7B5773}" srcOrd="4" destOrd="0" parTransId="{E748AB1E-3114-4068-81CF-A75446663806}" sibTransId="{A90C9A76-2B52-4939-9887-B822850DD939}"/>
    <dgm:cxn modelId="{37A9F737-3043-4744-AF9A-850960C7E348}" type="presOf" srcId="{FE68862A-1D23-49E1-BB59-56E398342DFD}" destId="{9514568A-24C0-B54E-96AC-A375DE6A0CB5}" srcOrd="0" destOrd="0" presId="urn:microsoft.com/office/officeart/2008/layout/LinedList"/>
    <dgm:cxn modelId="{9EC59138-A91A-7F4B-AE61-FFB8E98662F3}" type="presOf" srcId="{A894DD85-2ABB-46CA-9080-799D5A7B5773}" destId="{5017EBAC-59B4-2549-A07E-C27F616184FF}" srcOrd="0" destOrd="0" presId="urn:microsoft.com/office/officeart/2008/layout/LinedList"/>
    <dgm:cxn modelId="{FC8C2249-ADAE-4900-B006-E7547054E9B2}" srcId="{6C08ADD6-D66D-4251-A0B5-E01C44D9D7AE}" destId="{4D249B3F-261C-4292-8363-3BC96A80B63F}" srcOrd="0" destOrd="0" parTransId="{7E27D5FD-EAE9-4F80-ACAA-F2087ED45310}" sibTransId="{AD75F27A-17C6-4724-93D8-C5C75B245435}"/>
    <dgm:cxn modelId="{804AEF88-BA3D-460E-AE01-F8A48AE5DAF5}" srcId="{6C08ADD6-D66D-4251-A0B5-E01C44D9D7AE}" destId="{9D2F5C2A-BA13-4B42-A085-252C0C16CC5D}" srcOrd="2" destOrd="0" parTransId="{EA2C163A-AE41-41A5-BB0F-87742055765C}" sibTransId="{C04F1FF1-4E66-433B-8731-76E160D59F12}"/>
    <dgm:cxn modelId="{825CAD8C-3B44-F147-9E74-B41F930631EC}" type="presOf" srcId="{4D249B3F-261C-4292-8363-3BC96A80B63F}" destId="{7B186C19-4730-E140-B0F0-9E774F35C03F}" srcOrd="0" destOrd="0" presId="urn:microsoft.com/office/officeart/2008/layout/LinedList"/>
    <dgm:cxn modelId="{B5DF1496-521E-4F4A-A571-0C6CFD4D3BB6}" srcId="{6C08ADD6-D66D-4251-A0B5-E01C44D9D7AE}" destId="{8FCE7D6A-3F9E-4431-A41D-D20F1A339EA4}" srcOrd="8" destOrd="0" parTransId="{73EC3053-3587-4791-962B-68F4F8B8B188}" sibTransId="{95C7BF44-523A-4FF0-B25A-55D8965730BC}"/>
    <dgm:cxn modelId="{0BC0F197-37A1-354D-8C8B-EC5E2F0C10FD}" type="presOf" srcId="{9D2F5C2A-BA13-4B42-A085-252C0C16CC5D}" destId="{CA7C7DF1-EC9E-D74A-B3B9-B0BED93BF071}" srcOrd="0" destOrd="0" presId="urn:microsoft.com/office/officeart/2008/layout/LinedList"/>
    <dgm:cxn modelId="{DAD4ACA0-A350-BC42-B14F-DDEC48A32AEB}" type="presOf" srcId="{0FB3DA36-1DB3-4898-9830-0D87AF2B306D}" destId="{2EAC38B1-98EA-0E41-B014-22102522F7CB}" srcOrd="0" destOrd="0" presId="urn:microsoft.com/office/officeart/2008/layout/LinedList"/>
    <dgm:cxn modelId="{1A0F28B4-D34A-E444-AFAC-7AAE96937A23}" type="presOf" srcId="{8FCE7D6A-3F9E-4431-A41D-D20F1A339EA4}" destId="{3F567587-96BC-3341-9B79-DCA860EE2E9D}" srcOrd="0" destOrd="0" presId="urn:microsoft.com/office/officeart/2008/layout/LinedList"/>
    <dgm:cxn modelId="{4A4EC1E2-F1B5-4416-ABA4-D1A0A7B1987F}" srcId="{6C08ADD6-D66D-4251-A0B5-E01C44D9D7AE}" destId="{FE68862A-1D23-49E1-BB59-56E398342DFD}" srcOrd="1" destOrd="0" parTransId="{99AF7C6F-299A-439D-B94D-57972C45B308}" sibTransId="{0634D1A6-8082-46E8-9773-2E98D3CD2416}"/>
    <dgm:cxn modelId="{179B23F0-8442-3E4C-8D4B-6060205788AC}" type="presOf" srcId="{878E46DA-F587-4612-8EB0-3BCDAC714061}" destId="{D994BEEF-5330-CA4F-8B26-541808F7B32C}" srcOrd="0" destOrd="0" presId="urn:microsoft.com/office/officeart/2008/layout/LinedList"/>
    <dgm:cxn modelId="{9156A5F4-E0DC-2A49-8DA0-F2CA83765621}" type="presOf" srcId="{6C08ADD6-D66D-4251-A0B5-E01C44D9D7AE}" destId="{9B318C73-97CA-3C42-BA94-1917EB532F1C}" srcOrd="0" destOrd="0" presId="urn:microsoft.com/office/officeart/2008/layout/LinedList"/>
    <dgm:cxn modelId="{766AAEFB-E98F-44A9-A45A-7E261C925A86}" srcId="{6C08ADD6-D66D-4251-A0B5-E01C44D9D7AE}" destId="{878E46DA-F587-4612-8EB0-3BCDAC714061}" srcOrd="6" destOrd="0" parTransId="{6B7BDE31-2125-4B24-B10D-BA653BBACAC6}" sibTransId="{32F9EC25-D0A6-49D2-8DC9-973A02F6C860}"/>
    <dgm:cxn modelId="{AE284765-4E8D-EA45-A616-AD4D58E0B6D5}" type="presParOf" srcId="{9B318C73-97CA-3C42-BA94-1917EB532F1C}" destId="{D9BAB000-41B8-5549-B1A1-F7C56B3E5EE1}" srcOrd="0" destOrd="0" presId="urn:microsoft.com/office/officeart/2008/layout/LinedList"/>
    <dgm:cxn modelId="{792383A7-9ED4-1948-8E36-4282F8B90729}" type="presParOf" srcId="{9B318C73-97CA-3C42-BA94-1917EB532F1C}" destId="{A6C94EED-BB69-FB41-816A-353299FC7D13}" srcOrd="1" destOrd="0" presId="urn:microsoft.com/office/officeart/2008/layout/LinedList"/>
    <dgm:cxn modelId="{6C691834-D4E8-D046-99F7-249B468B866D}" type="presParOf" srcId="{A6C94EED-BB69-FB41-816A-353299FC7D13}" destId="{7B186C19-4730-E140-B0F0-9E774F35C03F}" srcOrd="0" destOrd="0" presId="urn:microsoft.com/office/officeart/2008/layout/LinedList"/>
    <dgm:cxn modelId="{C7C22622-35CE-3940-AF86-C5F57685F7DB}" type="presParOf" srcId="{A6C94EED-BB69-FB41-816A-353299FC7D13}" destId="{D54B9F8B-1A9D-FC4A-B717-8AF652F0D908}" srcOrd="1" destOrd="0" presId="urn:microsoft.com/office/officeart/2008/layout/LinedList"/>
    <dgm:cxn modelId="{7F4690FF-9B3F-3249-99B2-F21750AC7CCD}" type="presParOf" srcId="{9B318C73-97CA-3C42-BA94-1917EB532F1C}" destId="{BD8A0AB6-149A-7345-AD1D-3D37F587EA80}" srcOrd="2" destOrd="0" presId="urn:microsoft.com/office/officeart/2008/layout/LinedList"/>
    <dgm:cxn modelId="{C38FE82A-3C8C-BC43-A8EC-821419A88CCC}" type="presParOf" srcId="{9B318C73-97CA-3C42-BA94-1917EB532F1C}" destId="{59B7DA0D-178F-3340-93EB-30C66E5EFAFF}" srcOrd="3" destOrd="0" presId="urn:microsoft.com/office/officeart/2008/layout/LinedList"/>
    <dgm:cxn modelId="{107656D1-4163-7C41-A18C-0B13AF58082B}" type="presParOf" srcId="{59B7DA0D-178F-3340-93EB-30C66E5EFAFF}" destId="{9514568A-24C0-B54E-96AC-A375DE6A0CB5}" srcOrd="0" destOrd="0" presId="urn:microsoft.com/office/officeart/2008/layout/LinedList"/>
    <dgm:cxn modelId="{1D7FB63F-D098-0947-BF8E-F03D61EED64A}" type="presParOf" srcId="{59B7DA0D-178F-3340-93EB-30C66E5EFAFF}" destId="{0D4EE24F-8248-AB42-84CE-40455FD28A9A}" srcOrd="1" destOrd="0" presId="urn:microsoft.com/office/officeart/2008/layout/LinedList"/>
    <dgm:cxn modelId="{14412580-4335-AA45-BF8E-A0A6297FAC88}" type="presParOf" srcId="{9B318C73-97CA-3C42-BA94-1917EB532F1C}" destId="{7F6CCD2A-501D-934B-B167-217783BA1DFE}" srcOrd="4" destOrd="0" presId="urn:microsoft.com/office/officeart/2008/layout/LinedList"/>
    <dgm:cxn modelId="{F31ABBE0-6C0E-9A4B-9B26-94A4BE786A3A}" type="presParOf" srcId="{9B318C73-97CA-3C42-BA94-1917EB532F1C}" destId="{769252DA-9550-A74A-92FF-0651A4017857}" srcOrd="5" destOrd="0" presId="urn:microsoft.com/office/officeart/2008/layout/LinedList"/>
    <dgm:cxn modelId="{4409ED50-81FC-2B47-9656-B80F5D84353D}" type="presParOf" srcId="{769252DA-9550-A74A-92FF-0651A4017857}" destId="{CA7C7DF1-EC9E-D74A-B3B9-B0BED93BF071}" srcOrd="0" destOrd="0" presId="urn:microsoft.com/office/officeart/2008/layout/LinedList"/>
    <dgm:cxn modelId="{D940DD77-B5E6-F849-8F61-BA29C427EA3F}" type="presParOf" srcId="{769252DA-9550-A74A-92FF-0651A4017857}" destId="{44CA6C6A-CED5-464A-A142-F3B307489265}" srcOrd="1" destOrd="0" presId="urn:microsoft.com/office/officeart/2008/layout/LinedList"/>
    <dgm:cxn modelId="{F9FB7DBD-3271-3E41-979A-00D95EBEE1DC}" type="presParOf" srcId="{9B318C73-97CA-3C42-BA94-1917EB532F1C}" destId="{69EB4993-734D-CA4F-9FCE-3D0AED43E28C}" srcOrd="6" destOrd="0" presId="urn:microsoft.com/office/officeart/2008/layout/LinedList"/>
    <dgm:cxn modelId="{2E379751-9520-B940-B46F-64CEC5B8D2EB}" type="presParOf" srcId="{9B318C73-97CA-3C42-BA94-1917EB532F1C}" destId="{A51AE1D7-5F95-EE4C-AF2C-D16C4932D8CB}" srcOrd="7" destOrd="0" presId="urn:microsoft.com/office/officeart/2008/layout/LinedList"/>
    <dgm:cxn modelId="{94A09180-1497-F94A-9C75-8E09ED8141D5}" type="presParOf" srcId="{A51AE1D7-5F95-EE4C-AF2C-D16C4932D8CB}" destId="{2EAC38B1-98EA-0E41-B014-22102522F7CB}" srcOrd="0" destOrd="0" presId="urn:microsoft.com/office/officeart/2008/layout/LinedList"/>
    <dgm:cxn modelId="{1550F904-45EB-DF4A-97A4-6C875E14CFEE}" type="presParOf" srcId="{A51AE1D7-5F95-EE4C-AF2C-D16C4932D8CB}" destId="{4E998426-053F-4445-949A-98BDCD5B427A}" srcOrd="1" destOrd="0" presId="urn:microsoft.com/office/officeart/2008/layout/LinedList"/>
    <dgm:cxn modelId="{2F687E04-B681-1A43-B5C0-25778AB5F2A8}" type="presParOf" srcId="{9B318C73-97CA-3C42-BA94-1917EB532F1C}" destId="{9CCACF5F-2180-BF4C-A942-06972CFDBA49}" srcOrd="8" destOrd="0" presId="urn:microsoft.com/office/officeart/2008/layout/LinedList"/>
    <dgm:cxn modelId="{B3F2A32B-1B91-8C4F-9F5F-D350B5FCF41C}" type="presParOf" srcId="{9B318C73-97CA-3C42-BA94-1917EB532F1C}" destId="{3C146CFD-9C1E-8C46-BBCC-A9932E3EB0C3}" srcOrd="9" destOrd="0" presId="urn:microsoft.com/office/officeart/2008/layout/LinedList"/>
    <dgm:cxn modelId="{B040166B-FDCE-6642-B65E-D0BF5E130054}" type="presParOf" srcId="{3C146CFD-9C1E-8C46-BBCC-A9932E3EB0C3}" destId="{5017EBAC-59B4-2549-A07E-C27F616184FF}" srcOrd="0" destOrd="0" presId="urn:microsoft.com/office/officeart/2008/layout/LinedList"/>
    <dgm:cxn modelId="{2C88F079-147D-7249-B4CF-DF7DA7CFE9FA}" type="presParOf" srcId="{3C146CFD-9C1E-8C46-BBCC-A9932E3EB0C3}" destId="{20F15F5A-170E-A542-BBAE-EDC6DC8502C7}" srcOrd="1" destOrd="0" presId="urn:microsoft.com/office/officeart/2008/layout/LinedList"/>
    <dgm:cxn modelId="{60692211-A073-5F4D-BB44-38DF79492FBB}" type="presParOf" srcId="{9B318C73-97CA-3C42-BA94-1917EB532F1C}" destId="{78DFBD9E-A57E-7C41-9D31-D0A61CA85B48}" srcOrd="10" destOrd="0" presId="urn:microsoft.com/office/officeart/2008/layout/LinedList"/>
    <dgm:cxn modelId="{67E3B776-1900-CD48-A8F0-E9D4D367BECB}" type="presParOf" srcId="{9B318C73-97CA-3C42-BA94-1917EB532F1C}" destId="{1201A178-3718-9E43-995B-B31AA1C6FC82}" srcOrd="11" destOrd="0" presId="urn:microsoft.com/office/officeart/2008/layout/LinedList"/>
    <dgm:cxn modelId="{93CF547C-4674-B742-A28E-C12F58619008}" type="presParOf" srcId="{1201A178-3718-9E43-995B-B31AA1C6FC82}" destId="{97043C90-810D-2741-84FE-1991FFFE2ABD}" srcOrd="0" destOrd="0" presId="urn:microsoft.com/office/officeart/2008/layout/LinedList"/>
    <dgm:cxn modelId="{A8EA28CD-658F-164E-9F92-C66D43CCDAB6}" type="presParOf" srcId="{1201A178-3718-9E43-995B-B31AA1C6FC82}" destId="{D7AD4E30-66FB-BD42-8161-2740ADF36F04}" srcOrd="1" destOrd="0" presId="urn:microsoft.com/office/officeart/2008/layout/LinedList"/>
    <dgm:cxn modelId="{AC17D9D8-0657-E442-A9D6-DA830ADC2A38}" type="presParOf" srcId="{9B318C73-97CA-3C42-BA94-1917EB532F1C}" destId="{FD203115-4163-BB40-AC6A-9D08871242EA}" srcOrd="12" destOrd="0" presId="urn:microsoft.com/office/officeart/2008/layout/LinedList"/>
    <dgm:cxn modelId="{B7D3898F-682D-6343-907D-23BA90E4F9FB}" type="presParOf" srcId="{9B318C73-97CA-3C42-BA94-1917EB532F1C}" destId="{F0F1EC23-C0A8-8C4F-9929-D8EEEFEECE8C}" srcOrd="13" destOrd="0" presId="urn:microsoft.com/office/officeart/2008/layout/LinedList"/>
    <dgm:cxn modelId="{D596ABDF-298E-1F4A-8613-452F9516F07F}" type="presParOf" srcId="{F0F1EC23-C0A8-8C4F-9929-D8EEEFEECE8C}" destId="{D994BEEF-5330-CA4F-8B26-541808F7B32C}" srcOrd="0" destOrd="0" presId="urn:microsoft.com/office/officeart/2008/layout/LinedList"/>
    <dgm:cxn modelId="{E7AEA9ED-DB51-AE4B-A841-99726B26FBC6}" type="presParOf" srcId="{F0F1EC23-C0A8-8C4F-9929-D8EEEFEECE8C}" destId="{07794AF3-C402-3341-9366-F6D55899F014}" srcOrd="1" destOrd="0" presId="urn:microsoft.com/office/officeart/2008/layout/LinedList"/>
    <dgm:cxn modelId="{773C8D9B-3A55-7346-BF40-4C6DB4FC8E37}" type="presParOf" srcId="{9B318C73-97CA-3C42-BA94-1917EB532F1C}" destId="{7D7E07E1-E22D-9B4D-90F1-55569D95E24A}" srcOrd="14" destOrd="0" presId="urn:microsoft.com/office/officeart/2008/layout/LinedList"/>
    <dgm:cxn modelId="{909F6816-9B59-8C4C-A4E5-25835BAB26F8}" type="presParOf" srcId="{9B318C73-97CA-3C42-BA94-1917EB532F1C}" destId="{54740972-2C24-7142-87BD-E08D3D672E29}" srcOrd="15" destOrd="0" presId="urn:microsoft.com/office/officeart/2008/layout/LinedList"/>
    <dgm:cxn modelId="{4A4A5E54-F401-424F-AADB-0CB22F28D955}" type="presParOf" srcId="{54740972-2C24-7142-87BD-E08D3D672E29}" destId="{D76F5005-77DC-C54B-A0ED-BB7D5EA4952E}" srcOrd="0" destOrd="0" presId="urn:microsoft.com/office/officeart/2008/layout/LinedList"/>
    <dgm:cxn modelId="{3785E12C-503C-A043-8F8A-2183A5F2C9BF}" type="presParOf" srcId="{54740972-2C24-7142-87BD-E08D3D672E29}" destId="{8BB9F7FB-2F00-1C4E-8B97-85F80220B539}" srcOrd="1" destOrd="0" presId="urn:microsoft.com/office/officeart/2008/layout/LinedList"/>
    <dgm:cxn modelId="{3F6511B6-A110-2A43-9620-CA5264715502}" type="presParOf" srcId="{9B318C73-97CA-3C42-BA94-1917EB532F1C}" destId="{6204B7D1-81A6-F745-8727-B94320430842}" srcOrd="16" destOrd="0" presId="urn:microsoft.com/office/officeart/2008/layout/LinedList"/>
    <dgm:cxn modelId="{022E5A17-01AB-1F4E-A777-8FEE2A2D4068}" type="presParOf" srcId="{9B318C73-97CA-3C42-BA94-1917EB532F1C}" destId="{4CF5F762-8F8D-954A-8849-DFA8AF8ECAB9}" srcOrd="17" destOrd="0" presId="urn:microsoft.com/office/officeart/2008/layout/LinedList"/>
    <dgm:cxn modelId="{14A67AB2-DB35-584F-90AA-F048A39EC08C}" type="presParOf" srcId="{4CF5F762-8F8D-954A-8849-DFA8AF8ECAB9}" destId="{3F567587-96BC-3341-9B79-DCA860EE2E9D}" srcOrd="0" destOrd="0" presId="urn:microsoft.com/office/officeart/2008/layout/LinedList"/>
    <dgm:cxn modelId="{9B374836-7D7B-B14B-9168-D44FD2D3A9D0}" type="presParOf" srcId="{4CF5F762-8F8D-954A-8849-DFA8AF8ECAB9}" destId="{AB9F3D65-407B-EF46-B1D4-DE4E8D91B26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3C4954-FC0E-4AFE-90A3-56697AF4CC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48C33193-57A2-44D8-BD07-94AD25546503}">
      <dgm:prSet/>
      <dgm:spPr/>
      <dgm:t>
        <a:bodyPr/>
        <a:lstStyle/>
        <a:p>
          <a:pPr algn="ctr"/>
          <a:r>
            <a:rPr lang="en-US" b="1" dirty="0"/>
            <a:t>Chicago Organizations</a:t>
          </a:r>
          <a:r>
            <a:rPr lang="en-US" dirty="0"/>
            <a:t>: </a:t>
          </a:r>
        </a:p>
      </dgm:t>
    </dgm:pt>
    <dgm:pt modelId="{27AD671E-A18A-46BF-A055-01C5AFEF408F}" type="parTrans" cxnId="{8AC72F13-2EF1-4747-83F8-556B8B7167F5}">
      <dgm:prSet/>
      <dgm:spPr/>
      <dgm:t>
        <a:bodyPr/>
        <a:lstStyle/>
        <a:p>
          <a:endParaRPr lang="en-US"/>
        </a:p>
      </dgm:t>
    </dgm:pt>
    <dgm:pt modelId="{C5B32ADB-623B-48DE-AEEB-725FDD23E451}" type="sibTrans" cxnId="{8AC72F13-2EF1-4747-83F8-556B8B7167F5}">
      <dgm:prSet/>
      <dgm:spPr/>
      <dgm:t>
        <a:bodyPr/>
        <a:lstStyle/>
        <a:p>
          <a:endParaRPr lang="en-US"/>
        </a:p>
      </dgm:t>
    </dgm:pt>
    <dgm:pt modelId="{7F8C63AB-4F39-423E-937F-53ED61D68DD1}">
      <dgm:prSet/>
      <dgm:spPr/>
      <dgm:t>
        <a:bodyPr/>
        <a:lstStyle/>
        <a:p>
          <a:pPr algn="ctr"/>
          <a:r>
            <a:rPr lang="en-US" dirty="0"/>
            <a:t>Organizations such as Build Cred provide positive role models, especially for male youths. </a:t>
          </a:r>
        </a:p>
      </dgm:t>
    </dgm:pt>
    <dgm:pt modelId="{B418C632-D13A-4ADF-A507-38E022CDB3CB}" type="parTrans" cxnId="{91A7FEE0-705A-422B-B112-5C9AFF9C2F7C}">
      <dgm:prSet/>
      <dgm:spPr/>
      <dgm:t>
        <a:bodyPr/>
        <a:lstStyle/>
        <a:p>
          <a:endParaRPr lang="en-US"/>
        </a:p>
      </dgm:t>
    </dgm:pt>
    <dgm:pt modelId="{171AA9AB-D970-461C-A7B5-49736672BAF7}" type="sibTrans" cxnId="{91A7FEE0-705A-422B-B112-5C9AFF9C2F7C}">
      <dgm:prSet/>
      <dgm:spPr/>
      <dgm:t>
        <a:bodyPr/>
        <a:lstStyle/>
        <a:p>
          <a:endParaRPr lang="en-US"/>
        </a:p>
      </dgm:t>
    </dgm:pt>
    <dgm:pt modelId="{12C4A7F8-017C-4334-BA30-14A8DC526F73}">
      <dgm:prSet/>
      <dgm:spPr/>
      <dgm:t>
        <a:bodyPr/>
        <a:lstStyle/>
        <a:p>
          <a:pPr algn="ctr"/>
          <a:r>
            <a:rPr lang="en-US" dirty="0"/>
            <a:t>Choose to Change (C2C) offers mentorship and uses CBT among their high-risk youth.</a:t>
          </a:r>
        </a:p>
      </dgm:t>
    </dgm:pt>
    <dgm:pt modelId="{0A92EDCC-C686-4AE9-9A79-E312761132B3}" type="parTrans" cxnId="{DC7EE534-287D-4725-9B98-E635E288E52C}">
      <dgm:prSet/>
      <dgm:spPr/>
      <dgm:t>
        <a:bodyPr/>
        <a:lstStyle/>
        <a:p>
          <a:endParaRPr lang="en-US"/>
        </a:p>
      </dgm:t>
    </dgm:pt>
    <dgm:pt modelId="{8E473C91-ED09-4CB8-8727-4D46A6E093C6}" type="sibTrans" cxnId="{DC7EE534-287D-4725-9B98-E635E288E52C}">
      <dgm:prSet/>
      <dgm:spPr/>
      <dgm:t>
        <a:bodyPr/>
        <a:lstStyle/>
        <a:p>
          <a:endParaRPr lang="en-US"/>
        </a:p>
      </dgm:t>
    </dgm:pt>
    <dgm:pt modelId="{90A5193A-BC9A-4139-8FF5-B03488AE948B}">
      <dgm:prSet/>
      <dgm:spPr/>
      <dgm:t>
        <a:bodyPr/>
        <a:lstStyle/>
        <a:p>
          <a:pPr algn="ctr"/>
          <a:r>
            <a:rPr lang="en-US" dirty="0"/>
            <a:t>A study based around the C2C program exhibited a significant decrease of 39% of youth that were less likely to be arrested for violent crimes ( University of Chicago Crime lab, 2024). </a:t>
          </a:r>
        </a:p>
      </dgm:t>
    </dgm:pt>
    <dgm:pt modelId="{A500EA93-12C0-428E-9FA9-7D0681406067}" type="parTrans" cxnId="{F20094B0-46EE-4AEE-B066-D37FAEB08195}">
      <dgm:prSet/>
      <dgm:spPr/>
      <dgm:t>
        <a:bodyPr/>
        <a:lstStyle/>
        <a:p>
          <a:endParaRPr lang="en-US"/>
        </a:p>
      </dgm:t>
    </dgm:pt>
    <dgm:pt modelId="{54A5B6F4-7552-4A16-9E40-A3A7CC315035}" type="sibTrans" cxnId="{F20094B0-46EE-4AEE-B066-D37FAEB08195}">
      <dgm:prSet/>
      <dgm:spPr/>
      <dgm:t>
        <a:bodyPr/>
        <a:lstStyle/>
        <a:p>
          <a:endParaRPr lang="en-US"/>
        </a:p>
      </dgm:t>
    </dgm:pt>
    <dgm:pt modelId="{E26A5CB5-86D7-480E-8CF2-3B6CBC9601FD}">
      <dgm:prSet/>
      <dgm:spPr/>
      <dgm:t>
        <a:bodyPr/>
        <a:lstStyle/>
        <a:p>
          <a:pPr algn="ctr"/>
          <a:r>
            <a:rPr lang="en-US" dirty="0"/>
            <a:t>These programs help at-risk youth establish healthy emotional regulation and create long-term goals </a:t>
          </a:r>
        </a:p>
      </dgm:t>
    </dgm:pt>
    <dgm:pt modelId="{F136CE03-8493-40FD-8A3F-E8D9332DFCFC}" type="parTrans" cxnId="{C1EB22EF-FA91-4818-AADD-EB88C7D57EAF}">
      <dgm:prSet/>
      <dgm:spPr/>
      <dgm:t>
        <a:bodyPr/>
        <a:lstStyle/>
        <a:p>
          <a:endParaRPr lang="en-US"/>
        </a:p>
      </dgm:t>
    </dgm:pt>
    <dgm:pt modelId="{7F0E3ADD-9141-43E8-9AC0-F961AEE9A4D9}" type="sibTrans" cxnId="{C1EB22EF-FA91-4818-AADD-EB88C7D57EAF}">
      <dgm:prSet/>
      <dgm:spPr/>
      <dgm:t>
        <a:bodyPr/>
        <a:lstStyle/>
        <a:p>
          <a:endParaRPr lang="en-US"/>
        </a:p>
      </dgm:t>
    </dgm:pt>
    <dgm:pt modelId="{A9EBF7AC-8570-DA4A-B64A-470AF618537A}" type="pres">
      <dgm:prSet presAssocID="{833C4954-FC0E-4AFE-90A3-56697AF4CC99}" presName="vert0" presStyleCnt="0">
        <dgm:presLayoutVars>
          <dgm:dir/>
          <dgm:animOne val="branch"/>
          <dgm:animLvl val="lvl"/>
        </dgm:presLayoutVars>
      </dgm:prSet>
      <dgm:spPr/>
    </dgm:pt>
    <dgm:pt modelId="{7B2EA1B5-ACA4-3E4A-A851-80B69C4A87BA}" type="pres">
      <dgm:prSet presAssocID="{48C33193-57A2-44D8-BD07-94AD25546503}" presName="thickLine" presStyleLbl="alignNode1" presStyleIdx="0" presStyleCnt="5"/>
      <dgm:spPr/>
    </dgm:pt>
    <dgm:pt modelId="{160CA7F4-405F-C243-A4E2-FD34556BE9A1}" type="pres">
      <dgm:prSet presAssocID="{48C33193-57A2-44D8-BD07-94AD25546503}" presName="horz1" presStyleCnt="0"/>
      <dgm:spPr/>
    </dgm:pt>
    <dgm:pt modelId="{B768644F-23DE-464B-86C4-D48DC89424A8}" type="pres">
      <dgm:prSet presAssocID="{48C33193-57A2-44D8-BD07-94AD25546503}" presName="tx1" presStyleLbl="revTx" presStyleIdx="0" presStyleCnt="5"/>
      <dgm:spPr/>
    </dgm:pt>
    <dgm:pt modelId="{8508E462-F977-804C-945F-3E1B4FECB56C}" type="pres">
      <dgm:prSet presAssocID="{48C33193-57A2-44D8-BD07-94AD25546503}" presName="vert1" presStyleCnt="0"/>
      <dgm:spPr/>
    </dgm:pt>
    <dgm:pt modelId="{EE6AB897-9891-DE41-921F-42FE7CD8F22D}" type="pres">
      <dgm:prSet presAssocID="{7F8C63AB-4F39-423E-937F-53ED61D68DD1}" presName="thickLine" presStyleLbl="alignNode1" presStyleIdx="1" presStyleCnt="5"/>
      <dgm:spPr/>
    </dgm:pt>
    <dgm:pt modelId="{05782E75-CB62-A44C-A411-0D7981928C6E}" type="pres">
      <dgm:prSet presAssocID="{7F8C63AB-4F39-423E-937F-53ED61D68DD1}" presName="horz1" presStyleCnt="0"/>
      <dgm:spPr/>
    </dgm:pt>
    <dgm:pt modelId="{3A6EDB9D-89D4-CF4F-8E56-4C638C34EB79}" type="pres">
      <dgm:prSet presAssocID="{7F8C63AB-4F39-423E-937F-53ED61D68DD1}" presName="tx1" presStyleLbl="revTx" presStyleIdx="1" presStyleCnt="5"/>
      <dgm:spPr/>
    </dgm:pt>
    <dgm:pt modelId="{13BFF278-8B21-944F-A501-4E331A8548F7}" type="pres">
      <dgm:prSet presAssocID="{7F8C63AB-4F39-423E-937F-53ED61D68DD1}" presName="vert1" presStyleCnt="0"/>
      <dgm:spPr/>
    </dgm:pt>
    <dgm:pt modelId="{4B7476D7-4E2D-E24E-9448-8DA72910AE5D}" type="pres">
      <dgm:prSet presAssocID="{12C4A7F8-017C-4334-BA30-14A8DC526F73}" presName="thickLine" presStyleLbl="alignNode1" presStyleIdx="2" presStyleCnt="5"/>
      <dgm:spPr/>
    </dgm:pt>
    <dgm:pt modelId="{0F0EC167-4047-3440-BA04-48E3F18D27F7}" type="pres">
      <dgm:prSet presAssocID="{12C4A7F8-017C-4334-BA30-14A8DC526F73}" presName="horz1" presStyleCnt="0"/>
      <dgm:spPr/>
    </dgm:pt>
    <dgm:pt modelId="{F88CC8B2-C8B0-A844-9398-BB200F11AB62}" type="pres">
      <dgm:prSet presAssocID="{12C4A7F8-017C-4334-BA30-14A8DC526F73}" presName="tx1" presStyleLbl="revTx" presStyleIdx="2" presStyleCnt="5"/>
      <dgm:spPr/>
    </dgm:pt>
    <dgm:pt modelId="{7868F267-6E55-134B-A720-38B2437607A6}" type="pres">
      <dgm:prSet presAssocID="{12C4A7F8-017C-4334-BA30-14A8DC526F73}" presName="vert1" presStyleCnt="0"/>
      <dgm:spPr/>
    </dgm:pt>
    <dgm:pt modelId="{771F352F-C3D6-E94B-A8F9-BDBEEED0BFC2}" type="pres">
      <dgm:prSet presAssocID="{90A5193A-BC9A-4139-8FF5-B03488AE948B}" presName="thickLine" presStyleLbl="alignNode1" presStyleIdx="3" presStyleCnt="5"/>
      <dgm:spPr/>
    </dgm:pt>
    <dgm:pt modelId="{73899676-58EF-5449-9386-08FFD9F4B204}" type="pres">
      <dgm:prSet presAssocID="{90A5193A-BC9A-4139-8FF5-B03488AE948B}" presName="horz1" presStyleCnt="0"/>
      <dgm:spPr/>
    </dgm:pt>
    <dgm:pt modelId="{01169109-1DAD-E842-97B0-D2999839A52A}" type="pres">
      <dgm:prSet presAssocID="{90A5193A-BC9A-4139-8FF5-B03488AE948B}" presName="tx1" presStyleLbl="revTx" presStyleIdx="3" presStyleCnt="5"/>
      <dgm:spPr/>
    </dgm:pt>
    <dgm:pt modelId="{E214E050-9422-6845-A377-4D615BE221FC}" type="pres">
      <dgm:prSet presAssocID="{90A5193A-BC9A-4139-8FF5-B03488AE948B}" presName="vert1" presStyleCnt="0"/>
      <dgm:spPr/>
    </dgm:pt>
    <dgm:pt modelId="{9672994C-6412-F348-9C63-526A62B70B03}" type="pres">
      <dgm:prSet presAssocID="{E26A5CB5-86D7-480E-8CF2-3B6CBC9601FD}" presName="thickLine" presStyleLbl="alignNode1" presStyleIdx="4" presStyleCnt="5"/>
      <dgm:spPr/>
    </dgm:pt>
    <dgm:pt modelId="{17D5D181-4FD6-C849-AACC-969BE4E66181}" type="pres">
      <dgm:prSet presAssocID="{E26A5CB5-86D7-480E-8CF2-3B6CBC9601FD}" presName="horz1" presStyleCnt="0"/>
      <dgm:spPr/>
    </dgm:pt>
    <dgm:pt modelId="{4E6AB3F6-ACAD-8C4C-99B5-0172636B9C6E}" type="pres">
      <dgm:prSet presAssocID="{E26A5CB5-86D7-480E-8CF2-3B6CBC9601FD}" presName="tx1" presStyleLbl="revTx" presStyleIdx="4" presStyleCnt="5"/>
      <dgm:spPr/>
    </dgm:pt>
    <dgm:pt modelId="{BC72CCCC-0EEA-F746-A073-391D90E47A7F}" type="pres">
      <dgm:prSet presAssocID="{E26A5CB5-86D7-480E-8CF2-3B6CBC9601FD}" presName="vert1" presStyleCnt="0"/>
      <dgm:spPr/>
    </dgm:pt>
  </dgm:ptLst>
  <dgm:cxnLst>
    <dgm:cxn modelId="{8AC72F13-2EF1-4747-83F8-556B8B7167F5}" srcId="{833C4954-FC0E-4AFE-90A3-56697AF4CC99}" destId="{48C33193-57A2-44D8-BD07-94AD25546503}" srcOrd="0" destOrd="0" parTransId="{27AD671E-A18A-46BF-A055-01C5AFEF408F}" sibTransId="{C5B32ADB-623B-48DE-AEEB-725FDD23E451}"/>
    <dgm:cxn modelId="{791EB82F-3727-D44A-8EAC-EEC79F8FDE96}" type="presOf" srcId="{90A5193A-BC9A-4139-8FF5-B03488AE948B}" destId="{01169109-1DAD-E842-97B0-D2999839A52A}" srcOrd="0" destOrd="0" presId="urn:microsoft.com/office/officeart/2008/layout/LinedList"/>
    <dgm:cxn modelId="{6DBDB934-B05C-674F-B7A4-80A56459A5FC}" type="presOf" srcId="{E26A5CB5-86D7-480E-8CF2-3B6CBC9601FD}" destId="{4E6AB3F6-ACAD-8C4C-99B5-0172636B9C6E}" srcOrd="0" destOrd="0" presId="urn:microsoft.com/office/officeart/2008/layout/LinedList"/>
    <dgm:cxn modelId="{DC7EE534-287D-4725-9B98-E635E288E52C}" srcId="{833C4954-FC0E-4AFE-90A3-56697AF4CC99}" destId="{12C4A7F8-017C-4334-BA30-14A8DC526F73}" srcOrd="2" destOrd="0" parTransId="{0A92EDCC-C686-4AE9-9A79-E312761132B3}" sibTransId="{8E473C91-ED09-4CB8-8727-4D46A6E093C6}"/>
    <dgm:cxn modelId="{91CCBE6A-6225-0B40-BE09-EA3D761471FA}" type="presOf" srcId="{12C4A7F8-017C-4334-BA30-14A8DC526F73}" destId="{F88CC8B2-C8B0-A844-9398-BB200F11AB62}" srcOrd="0" destOrd="0" presId="urn:microsoft.com/office/officeart/2008/layout/LinedList"/>
    <dgm:cxn modelId="{AF93E075-234E-264A-A68E-823C0404CC6A}" type="presOf" srcId="{833C4954-FC0E-4AFE-90A3-56697AF4CC99}" destId="{A9EBF7AC-8570-DA4A-B64A-470AF618537A}" srcOrd="0" destOrd="0" presId="urn:microsoft.com/office/officeart/2008/layout/LinedList"/>
    <dgm:cxn modelId="{F20094B0-46EE-4AEE-B066-D37FAEB08195}" srcId="{833C4954-FC0E-4AFE-90A3-56697AF4CC99}" destId="{90A5193A-BC9A-4139-8FF5-B03488AE948B}" srcOrd="3" destOrd="0" parTransId="{A500EA93-12C0-428E-9FA9-7D0681406067}" sibTransId="{54A5B6F4-7552-4A16-9E40-A3A7CC315035}"/>
    <dgm:cxn modelId="{5EFF59D0-F4DE-304B-8AE2-E79312F28255}" type="presOf" srcId="{48C33193-57A2-44D8-BD07-94AD25546503}" destId="{B768644F-23DE-464B-86C4-D48DC89424A8}" srcOrd="0" destOrd="0" presId="urn:microsoft.com/office/officeart/2008/layout/LinedList"/>
    <dgm:cxn modelId="{DA7DE3D0-908C-8E41-AFA0-1C7269A7B1E9}" type="presOf" srcId="{7F8C63AB-4F39-423E-937F-53ED61D68DD1}" destId="{3A6EDB9D-89D4-CF4F-8E56-4C638C34EB79}" srcOrd="0" destOrd="0" presId="urn:microsoft.com/office/officeart/2008/layout/LinedList"/>
    <dgm:cxn modelId="{91A7FEE0-705A-422B-B112-5C9AFF9C2F7C}" srcId="{833C4954-FC0E-4AFE-90A3-56697AF4CC99}" destId="{7F8C63AB-4F39-423E-937F-53ED61D68DD1}" srcOrd="1" destOrd="0" parTransId="{B418C632-D13A-4ADF-A507-38E022CDB3CB}" sibTransId="{171AA9AB-D970-461C-A7B5-49736672BAF7}"/>
    <dgm:cxn modelId="{C1EB22EF-FA91-4818-AADD-EB88C7D57EAF}" srcId="{833C4954-FC0E-4AFE-90A3-56697AF4CC99}" destId="{E26A5CB5-86D7-480E-8CF2-3B6CBC9601FD}" srcOrd="4" destOrd="0" parTransId="{F136CE03-8493-40FD-8A3F-E8D9332DFCFC}" sibTransId="{7F0E3ADD-9141-43E8-9AC0-F961AEE9A4D9}"/>
    <dgm:cxn modelId="{223F2DC0-484C-1E45-A06E-E3A39794D1D4}" type="presParOf" srcId="{A9EBF7AC-8570-DA4A-B64A-470AF618537A}" destId="{7B2EA1B5-ACA4-3E4A-A851-80B69C4A87BA}" srcOrd="0" destOrd="0" presId="urn:microsoft.com/office/officeart/2008/layout/LinedList"/>
    <dgm:cxn modelId="{D68744BB-B72A-B241-97B7-4F5A08E6D761}" type="presParOf" srcId="{A9EBF7AC-8570-DA4A-B64A-470AF618537A}" destId="{160CA7F4-405F-C243-A4E2-FD34556BE9A1}" srcOrd="1" destOrd="0" presId="urn:microsoft.com/office/officeart/2008/layout/LinedList"/>
    <dgm:cxn modelId="{F294DE75-EA1E-4D42-A400-63FF3603089E}" type="presParOf" srcId="{160CA7F4-405F-C243-A4E2-FD34556BE9A1}" destId="{B768644F-23DE-464B-86C4-D48DC89424A8}" srcOrd="0" destOrd="0" presId="urn:microsoft.com/office/officeart/2008/layout/LinedList"/>
    <dgm:cxn modelId="{4E6ACA83-DA02-7D45-B97E-0F751CFC1F3B}" type="presParOf" srcId="{160CA7F4-405F-C243-A4E2-FD34556BE9A1}" destId="{8508E462-F977-804C-945F-3E1B4FECB56C}" srcOrd="1" destOrd="0" presId="urn:microsoft.com/office/officeart/2008/layout/LinedList"/>
    <dgm:cxn modelId="{9BDDC990-F602-FC49-9271-7D0849E737B2}" type="presParOf" srcId="{A9EBF7AC-8570-DA4A-B64A-470AF618537A}" destId="{EE6AB897-9891-DE41-921F-42FE7CD8F22D}" srcOrd="2" destOrd="0" presId="urn:microsoft.com/office/officeart/2008/layout/LinedList"/>
    <dgm:cxn modelId="{C37FFDAD-69B6-034E-9EDF-C410E7ED4F3A}" type="presParOf" srcId="{A9EBF7AC-8570-DA4A-B64A-470AF618537A}" destId="{05782E75-CB62-A44C-A411-0D7981928C6E}" srcOrd="3" destOrd="0" presId="urn:microsoft.com/office/officeart/2008/layout/LinedList"/>
    <dgm:cxn modelId="{AEC5494A-29B5-EF4E-B1FD-1A1FD772FEB0}" type="presParOf" srcId="{05782E75-CB62-A44C-A411-0D7981928C6E}" destId="{3A6EDB9D-89D4-CF4F-8E56-4C638C34EB79}" srcOrd="0" destOrd="0" presId="urn:microsoft.com/office/officeart/2008/layout/LinedList"/>
    <dgm:cxn modelId="{AC477E26-5FC3-7F47-9267-5426D9A4FA2A}" type="presParOf" srcId="{05782E75-CB62-A44C-A411-0D7981928C6E}" destId="{13BFF278-8B21-944F-A501-4E331A8548F7}" srcOrd="1" destOrd="0" presId="urn:microsoft.com/office/officeart/2008/layout/LinedList"/>
    <dgm:cxn modelId="{DCA6F97F-2410-4948-8513-E2D2163B5606}" type="presParOf" srcId="{A9EBF7AC-8570-DA4A-B64A-470AF618537A}" destId="{4B7476D7-4E2D-E24E-9448-8DA72910AE5D}" srcOrd="4" destOrd="0" presId="urn:microsoft.com/office/officeart/2008/layout/LinedList"/>
    <dgm:cxn modelId="{BA90D108-2570-6E42-9DDD-3CFC0E0FC287}" type="presParOf" srcId="{A9EBF7AC-8570-DA4A-B64A-470AF618537A}" destId="{0F0EC167-4047-3440-BA04-48E3F18D27F7}" srcOrd="5" destOrd="0" presId="urn:microsoft.com/office/officeart/2008/layout/LinedList"/>
    <dgm:cxn modelId="{C510EB2E-9731-2146-B006-DC50017DC9F3}" type="presParOf" srcId="{0F0EC167-4047-3440-BA04-48E3F18D27F7}" destId="{F88CC8B2-C8B0-A844-9398-BB200F11AB62}" srcOrd="0" destOrd="0" presId="urn:microsoft.com/office/officeart/2008/layout/LinedList"/>
    <dgm:cxn modelId="{FCDF92F3-3DCE-2C42-9FCE-11D90D0A94B0}" type="presParOf" srcId="{0F0EC167-4047-3440-BA04-48E3F18D27F7}" destId="{7868F267-6E55-134B-A720-38B2437607A6}" srcOrd="1" destOrd="0" presId="urn:microsoft.com/office/officeart/2008/layout/LinedList"/>
    <dgm:cxn modelId="{A827D889-78A0-D843-9EF5-50013619E4CA}" type="presParOf" srcId="{A9EBF7AC-8570-DA4A-B64A-470AF618537A}" destId="{771F352F-C3D6-E94B-A8F9-BDBEEED0BFC2}" srcOrd="6" destOrd="0" presId="urn:microsoft.com/office/officeart/2008/layout/LinedList"/>
    <dgm:cxn modelId="{6E5445CF-6C63-1340-B1D9-974EC61598F1}" type="presParOf" srcId="{A9EBF7AC-8570-DA4A-B64A-470AF618537A}" destId="{73899676-58EF-5449-9386-08FFD9F4B204}" srcOrd="7" destOrd="0" presId="urn:microsoft.com/office/officeart/2008/layout/LinedList"/>
    <dgm:cxn modelId="{5D4921DD-21A2-6943-A747-4CDF2173A0E0}" type="presParOf" srcId="{73899676-58EF-5449-9386-08FFD9F4B204}" destId="{01169109-1DAD-E842-97B0-D2999839A52A}" srcOrd="0" destOrd="0" presId="urn:microsoft.com/office/officeart/2008/layout/LinedList"/>
    <dgm:cxn modelId="{D3194F6A-3319-024D-846E-B91B288A1813}" type="presParOf" srcId="{73899676-58EF-5449-9386-08FFD9F4B204}" destId="{E214E050-9422-6845-A377-4D615BE221FC}" srcOrd="1" destOrd="0" presId="urn:microsoft.com/office/officeart/2008/layout/LinedList"/>
    <dgm:cxn modelId="{F53C8F66-574B-4E4C-A86B-52493A935E67}" type="presParOf" srcId="{A9EBF7AC-8570-DA4A-B64A-470AF618537A}" destId="{9672994C-6412-F348-9C63-526A62B70B03}" srcOrd="8" destOrd="0" presId="urn:microsoft.com/office/officeart/2008/layout/LinedList"/>
    <dgm:cxn modelId="{E6231994-8930-3D42-84B5-5F4482716C94}" type="presParOf" srcId="{A9EBF7AC-8570-DA4A-B64A-470AF618537A}" destId="{17D5D181-4FD6-C849-AACC-969BE4E66181}" srcOrd="9" destOrd="0" presId="urn:microsoft.com/office/officeart/2008/layout/LinedList"/>
    <dgm:cxn modelId="{40287E77-E1BB-B947-96CB-7B35ECD0E5F0}" type="presParOf" srcId="{17D5D181-4FD6-C849-AACC-969BE4E66181}" destId="{4E6AB3F6-ACAD-8C4C-99B5-0172636B9C6E}" srcOrd="0" destOrd="0" presId="urn:microsoft.com/office/officeart/2008/layout/LinedList"/>
    <dgm:cxn modelId="{6EFB84E6-C9EE-6B41-B908-1C11DD7237F1}" type="presParOf" srcId="{17D5D181-4FD6-C849-AACC-969BE4E66181}" destId="{BC72CCCC-0EEA-F746-A073-391D90E47A7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84ACB-C628-FD4B-867E-62D6E2E3B8D8}">
      <dsp:nvSpPr>
        <dsp:cNvPr id="0" name=""/>
        <dsp:cNvSpPr/>
      </dsp:nvSpPr>
      <dsp:spPr>
        <a:xfrm>
          <a:off x="0" y="0"/>
          <a:ext cx="3799763"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A1A18F-BAD3-FB4B-A9EB-25B132B1D97F}">
      <dsp:nvSpPr>
        <dsp:cNvPr id="0" name=""/>
        <dsp:cNvSpPr/>
      </dsp:nvSpPr>
      <dsp:spPr>
        <a:xfrm>
          <a:off x="0" y="0"/>
          <a:ext cx="3799763" cy="941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Individual</a:t>
          </a:r>
        </a:p>
      </dsp:txBody>
      <dsp:txXfrm>
        <a:off x="0" y="0"/>
        <a:ext cx="3799763" cy="941832"/>
      </dsp:txXfrm>
    </dsp:sp>
    <dsp:sp modelId="{6028890C-BE78-0045-9F7F-CEF7ACB1902F}">
      <dsp:nvSpPr>
        <dsp:cNvPr id="0" name=""/>
        <dsp:cNvSpPr/>
      </dsp:nvSpPr>
      <dsp:spPr>
        <a:xfrm>
          <a:off x="0" y="941832"/>
          <a:ext cx="3799763"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26A665-418D-064B-B4A0-A2E1DA23BE01}">
      <dsp:nvSpPr>
        <dsp:cNvPr id="0" name=""/>
        <dsp:cNvSpPr/>
      </dsp:nvSpPr>
      <dsp:spPr>
        <a:xfrm>
          <a:off x="0" y="941832"/>
          <a:ext cx="3799763" cy="941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Family</a:t>
          </a:r>
        </a:p>
      </dsp:txBody>
      <dsp:txXfrm>
        <a:off x="0" y="941832"/>
        <a:ext cx="3799763" cy="941832"/>
      </dsp:txXfrm>
    </dsp:sp>
    <dsp:sp modelId="{244889B2-4EBD-7144-8094-64979C8EE37B}">
      <dsp:nvSpPr>
        <dsp:cNvPr id="0" name=""/>
        <dsp:cNvSpPr/>
      </dsp:nvSpPr>
      <dsp:spPr>
        <a:xfrm>
          <a:off x="0" y="1883664"/>
          <a:ext cx="379976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3769FD-B042-2C4D-8E61-E45AD1066D98}">
      <dsp:nvSpPr>
        <dsp:cNvPr id="0" name=""/>
        <dsp:cNvSpPr/>
      </dsp:nvSpPr>
      <dsp:spPr>
        <a:xfrm>
          <a:off x="0" y="1883664"/>
          <a:ext cx="3799763" cy="941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Community</a:t>
          </a:r>
        </a:p>
      </dsp:txBody>
      <dsp:txXfrm>
        <a:off x="0" y="1883664"/>
        <a:ext cx="3799763" cy="941832"/>
      </dsp:txXfrm>
    </dsp:sp>
    <dsp:sp modelId="{4AA14C85-BD4F-2748-B7B2-5CC362D640F7}">
      <dsp:nvSpPr>
        <dsp:cNvPr id="0" name=""/>
        <dsp:cNvSpPr/>
      </dsp:nvSpPr>
      <dsp:spPr>
        <a:xfrm>
          <a:off x="0" y="2825495"/>
          <a:ext cx="3799763"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A55A34-0D44-7040-B03B-67C5C683BD72}">
      <dsp:nvSpPr>
        <dsp:cNvPr id="0" name=""/>
        <dsp:cNvSpPr/>
      </dsp:nvSpPr>
      <dsp:spPr>
        <a:xfrm>
          <a:off x="0" y="2825495"/>
          <a:ext cx="3799763" cy="941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School and Peer influence</a:t>
          </a:r>
        </a:p>
      </dsp:txBody>
      <dsp:txXfrm>
        <a:off x="0" y="2825495"/>
        <a:ext cx="3799763" cy="9418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8F37DC-51BD-1141-8D31-61FC0B9AE086}">
      <dsp:nvSpPr>
        <dsp:cNvPr id="0" name=""/>
        <dsp:cNvSpPr/>
      </dsp:nvSpPr>
      <dsp:spPr>
        <a:xfrm>
          <a:off x="0" y="0"/>
          <a:ext cx="617194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625E8F-0CE3-5E43-97B5-F0DCF5CA07A1}">
      <dsp:nvSpPr>
        <dsp:cNvPr id="0" name=""/>
        <dsp:cNvSpPr/>
      </dsp:nvSpPr>
      <dsp:spPr>
        <a:xfrm>
          <a:off x="0" y="0"/>
          <a:ext cx="6171948" cy="687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The need for belonging/protection</a:t>
          </a:r>
        </a:p>
      </dsp:txBody>
      <dsp:txXfrm>
        <a:off x="0" y="0"/>
        <a:ext cx="6171948" cy="687387"/>
      </dsp:txXfrm>
    </dsp:sp>
    <dsp:sp modelId="{953113C6-3E83-0245-96E6-9FC0BAB533D8}">
      <dsp:nvSpPr>
        <dsp:cNvPr id="0" name=""/>
        <dsp:cNvSpPr/>
      </dsp:nvSpPr>
      <dsp:spPr>
        <a:xfrm>
          <a:off x="0" y="687387"/>
          <a:ext cx="6171948" cy="0"/>
        </a:xfrm>
        <a:prstGeom prst="line">
          <a:avLst/>
        </a:prstGeom>
        <a:solidFill>
          <a:schemeClr val="accent5">
            <a:hueOff val="2715563"/>
            <a:satOff val="-3809"/>
            <a:lumOff val="-392"/>
            <a:alphaOff val="0"/>
          </a:schemeClr>
        </a:solidFill>
        <a:ln w="12700" cap="flat" cmpd="sng" algn="ctr">
          <a:solidFill>
            <a:schemeClr val="accent5">
              <a:hueOff val="2715563"/>
              <a:satOff val="-3809"/>
              <a:lumOff val="-3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7129EB-1798-9B45-8FCF-A0267A385062}">
      <dsp:nvSpPr>
        <dsp:cNvPr id="0" name=""/>
        <dsp:cNvSpPr/>
      </dsp:nvSpPr>
      <dsp:spPr>
        <a:xfrm>
          <a:off x="0" y="687387"/>
          <a:ext cx="6171948" cy="687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1" i="0" kern="1200" dirty="0">
              <a:latin typeface="Abadi MT Condensed Light" panose="020B0306030101010103" pitchFamily="34" charset="77"/>
            </a:rPr>
            <a:t>Behavioral:</a:t>
          </a:r>
        </a:p>
      </dsp:txBody>
      <dsp:txXfrm>
        <a:off x="0" y="687387"/>
        <a:ext cx="6171948" cy="687387"/>
      </dsp:txXfrm>
    </dsp:sp>
    <dsp:sp modelId="{D2B97EEA-A686-144D-81F8-E58C32CE5A39}">
      <dsp:nvSpPr>
        <dsp:cNvPr id="0" name=""/>
        <dsp:cNvSpPr/>
      </dsp:nvSpPr>
      <dsp:spPr>
        <a:xfrm>
          <a:off x="0" y="1374774"/>
          <a:ext cx="6171948" cy="0"/>
        </a:xfrm>
        <a:prstGeom prst="line">
          <a:avLst/>
        </a:prstGeom>
        <a:solidFill>
          <a:schemeClr val="accent5">
            <a:hueOff val="5431126"/>
            <a:satOff val="-7617"/>
            <a:lumOff val="-785"/>
            <a:alphaOff val="0"/>
          </a:schemeClr>
        </a:solidFill>
        <a:ln w="12700" cap="flat" cmpd="sng" algn="ctr">
          <a:solidFill>
            <a:schemeClr val="accent5">
              <a:hueOff val="5431126"/>
              <a:satOff val="-7617"/>
              <a:lumOff val="-7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38E494-AC54-684F-A29E-0002161DF036}">
      <dsp:nvSpPr>
        <dsp:cNvPr id="0" name=""/>
        <dsp:cNvSpPr/>
      </dsp:nvSpPr>
      <dsp:spPr>
        <a:xfrm>
          <a:off x="0" y="1374774"/>
          <a:ext cx="6171948" cy="687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early involvement in delinquency </a:t>
          </a:r>
        </a:p>
      </dsp:txBody>
      <dsp:txXfrm>
        <a:off x="0" y="1374774"/>
        <a:ext cx="6171948" cy="687387"/>
      </dsp:txXfrm>
    </dsp:sp>
    <dsp:sp modelId="{F6404F23-BAAB-964D-9C33-9B8F09405196}">
      <dsp:nvSpPr>
        <dsp:cNvPr id="0" name=""/>
        <dsp:cNvSpPr/>
      </dsp:nvSpPr>
      <dsp:spPr>
        <a:xfrm>
          <a:off x="0" y="2062162"/>
          <a:ext cx="6171948" cy="0"/>
        </a:xfrm>
        <a:prstGeom prst="line">
          <a:avLst/>
        </a:prstGeom>
        <a:solidFill>
          <a:schemeClr val="accent5">
            <a:hueOff val="8146689"/>
            <a:satOff val="-11426"/>
            <a:lumOff val="-1177"/>
            <a:alphaOff val="0"/>
          </a:schemeClr>
        </a:solidFill>
        <a:ln w="12700" cap="flat" cmpd="sng" algn="ctr">
          <a:solidFill>
            <a:schemeClr val="accent5">
              <a:hueOff val="8146689"/>
              <a:satOff val="-11426"/>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625129-4066-F046-9B8C-B890F5448F8F}">
      <dsp:nvSpPr>
        <dsp:cNvPr id="0" name=""/>
        <dsp:cNvSpPr/>
      </dsp:nvSpPr>
      <dsp:spPr>
        <a:xfrm>
          <a:off x="0" y="2062162"/>
          <a:ext cx="6171948" cy="687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aggression</a:t>
          </a:r>
        </a:p>
      </dsp:txBody>
      <dsp:txXfrm>
        <a:off x="0" y="2062162"/>
        <a:ext cx="6171948" cy="687387"/>
      </dsp:txXfrm>
    </dsp:sp>
    <dsp:sp modelId="{2C61CBD4-4D75-3241-9038-804352DF9702}">
      <dsp:nvSpPr>
        <dsp:cNvPr id="0" name=""/>
        <dsp:cNvSpPr/>
      </dsp:nvSpPr>
      <dsp:spPr>
        <a:xfrm>
          <a:off x="0" y="2749549"/>
          <a:ext cx="6171948" cy="0"/>
        </a:xfrm>
        <a:prstGeom prst="line">
          <a:avLst/>
        </a:prstGeom>
        <a:solidFill>
          <a:schemeClr val="accent5">
            <a:hueOff val="10862252"/>
            <a:satOff val="-15234"/>
            <a:lumOff val="-1569"/>
            <a:alphaOff val="0"/>
          </a:schemeClr>
        </a:solidFill>
        <a:ln w="12700" cap="flat" cmpd="sng" algn="ctr">
          <a:solidFill>
            <a:schemeClr val="accent5">
              <a:hueOff val="10862252"/>
              <a:satOff val="-15234"/>
              <a:lumOff val="-15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A75664-2E60-8748-A6D7-F690FAF22E43}">
      <dsp:nvSpPr>
        <dsp:cNvPr id="0" name=""/>
        <dsp:cNvSpPr/>
      </dsp:nvSpPr>
      <dsp:spPr>
        <a:xfrm>
          <a:off x="0" y="2749549"/>
          <a:ext cx="6171948" cy="687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substance abuse </a:t>
          </a:r>
        </a:p>
      </dsp:txBody>
      <dsp:txXfrm>
        <a:off x="0" y="2749549"/>
        <a:ext cx="6171948" cy="687387"/>
      </dsp:txXfrm>
    </dsp:sp>
    <dsp:sp modelId="{8A3FF802-F231-584A-9FF7-8F8E5194E7A9}">
      <dsp:nvSpPr>
        <dsp:cNvPr id="0" name=""/>
        <dsp:cNvSpPr/>
      </dsp:nvSpPr>
      <dsp:spPr>
        <a:xfrm>
          <a:off x="0" y="3436937"/>
          <a:ext cx="6171948" cy="0"/>
        </a:xfrm>
        <a:prstGeom prst="line">
          <a:avLst/>
        </a:prstGeom>
        <a:solidFill>
          <a:schemeClr val="accent5">
            <a:hueOff val="13577815"/>
            <a:satOff val="-19043"/>
            <a:lumOff val="-1961"/>
            <a:alphaOff val="0"/>
          </a:schemeClr>
        </a:solidFill>
        <a:ln w="12700" cap="flat" cmpd="sng" algn="ctr">
          <a:solidFill>
            <a:schemeClr val="accent5">
              <a:hueOff val="13577815"/>
              <a:satOff val="-19043"/>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1BCDCE-EF91-5E44-9059-C39FF09377BE}">
      <dsp:nvSpPr>
        <dsp:cNvPr id="0" name=""/>
        <dsp:cNvSpPr/>
      </dsp:nvSpPr>
      <dsp:spPr>
        <a:xfrm>
          <a:off x="0" y="3436937"/>
          <a:ext cx="6171948" cy="687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1" i="0" kern="1200" dirty="0">
              <a:latin typeface="Abadi MT Condensed Light" panose="020B0306030101010103" pitchFamily="34" charset="77"/>
            </a:rPr>
            <a:t>Self-esteem issues</a:t>
          </a:r>
          <a:r>
            <a:rPr lang="en-US" sz="3200" kern="1200" dirty="0"/>
            <a:t>:</a:t>
          </a:r>
        </a:p>
      </dsp:txBody>
      <dsp:txXfrm>
        <a:off x="0" y="3436937"/>
        <a:ext cx="6171948" cy="687387"/>
      </dsp:txXfrm>
    </dsp:sp>
    <dsp:sp modelId="{CBD88104-FD5A-EF4B-9760-2F79C18DDD20}">
      <dsp:nvSpPr>
        <dsp:cNvPr id="0" name=""/>
        <dsp:cNvSpPr/>
      </dsp:nvSpPr>
      <dsp:spPr>
        <a:xfrm>
          <a:off x="0" y="4124324"/>
          <a:ext cx="6171948" cy="0"/>
        </a:xfrm>
        <a:prstGeom prst="line">
          <a:avLst/>
        </a:prstGeom>
        <a:solidFill>
          <a:schemeClr val="accent5">
            <a:hueOff val="16293378"/>
            <a:satOff val="-22851"/>
            <a:lumOff val="-2354"/>
            <a:alphaOff val="0"/>
          </a:schemeClr>
        </a:solidFill>
        <a:ln w="12700" cap="flat" cmpd="sng" algn="ctr">
          <a:solidFill>
            <a:schemeClr val="accent5">
              <a:hueOff val="16293378"/>
              <a:satOff val="-22851"/>
              <a:lumOff val="-235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7F1361-3F7B-8542-81D8-704B80DBA9FE}">
      <dsp:nvSpPr>
        <dsp:cNvPr id="0" name=""/>
        <dsp:cNvSpPr/>
      </dsp:nvSpPr>
      <dsp:spPr>
        <a:xfrm>
          <a:off x="0" y="4124324"/>
          <a:ext cx="6171948" cy="687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poor emotional connection</a:t>
          </a:r>
        </a:p>
      </dsp:txBody>
      <dsp:txXfrm>
        <a:off x="0" y="4124324"/>
        <a:ext cx="6171948" cy="687387"/>
      </dsp:txXfrm>
    </dsp:sp>
    <dsp:sp modelId="{3942A2F6-4B18-8441-B97F-3D7F20639AB8}">
      <dsp:nvSpPr>
        <dsp:cNvPr id="0" name=""/>
        <dsp:cNvSpPr/>
      </dsp:nvSpPr>
      <dsp:spPr>
        <a:xfrm>
          <a:off x="0" y="4811712"/>
          <a:ext cx="6171948" cy="0"/>
        </a:xfrm>
        <a:prstGeom prst="line">
          <a:avLst/>
        </a:prstGeom>
        <a:solidFill>
          <a:schemeClr val="accent5">
            <a:hueOff val="19008940"/>
            <a:satOff val="-26660"/>
            <a:lumOff val="-2746"/>
            <a:alphaOff val="0"/>
          </a:schemeClr>
        </a:solidFill>
        <a:ln w="12700" cap="flat" cmpd="sng" algn="ctr">
          <a:solidFill>
            <a:schemeClr val="accent5">
              <a:hueOff val="19008940"/>
              <a:satOff val="-26660"/>
              <a:lumOff val="-274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EB3099-1B0A-914B-8211-23BA10B9E07E}">
      <dsp:nvSpPr>
        <dsp:cNvPr id="0" name=""/>
        <dsp:cNvSpPr/>
      </dsp:nvSpPr>
      <dsp:spPr>
        <a:xfrm>
          <a:off x="0" y="4811712"/>
          <a:ext cx="6171948" cy="687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ctr" defTabSz="1422400">
            <a:lnSpc>
              <a:spcPct val="90000"/>
            </a:lnSpc>
            <a:spcBef>
              <a:spcPct val="0"/>
            </a:spcBef>
            <a:spcAft>
              <a:spcPct val="35000"/>
            </a:spcAft>
            <a:buNone/>
          </a:pPr>
          <a:r>
            <a:rPr lang="en-US" sz="3200" b="0" i="0" kern="1200" dirty="0">
              <a:latin typeface="Abadi MT Condensed Light" panose="020B0306030101010103" pitchFamily="34" charset="77"/>
            </a:rPr>
            <a:t>low self-esteem issues</a:t>
          </a:r>
        </a:p>
      </dsp:txBody>
      <dsp:txXfrm>
        <a:off x="0" y="4811712"/>
        <a:ext cx="6171948" cy="6873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BAB000-41B8-5549-B1A1-F7C56B3E5EE1}">
      <dsp:nvSpPr>
        <dsp:cNvPr id="0" name=""/>
        <dsp:cNvSpPr/>
      </dsp:nvSpPr>
      <dsp:spPr>
        <a:xfrm>
          <a:off x="0" y="532"/>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186C19-4730-E140-B0F0-9E774F35C03F}">
      <dsp:nvSpPr>
        <dsp:cNvPr id="0" name=""/>
        <dsp:cNvSpPr/>
      </dsp:nvSpPr>
      <dsp:spPr>
        <a:xfrm>
          <a:off x="0" y="532"/>
          <a:ext cx="10691265" cy="48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200" kern="1200" dirty="0"/>
            <a:t>Experiencing multiple caretaker transitions</a:t>
          </a:r>
        </a:p>
      </dsp:txBody>
      <dsp:txXfrm>
        <a:off x="0" y="532"/>
        <a:ext cx="10691265" cy="484513"/>
      </dsp:txXfrm>
    </dsp:sp>
    <dsp:sp modelId="{BD8A0AB6-149A-7345-AD1D-3D37F587EA80}">
      <dsp:nvSpPr>
        <dsp:cNvPr id="0" name=""/>
        <dsp:cNvSpPr/>
      </dsp:nvSpPr>
      <dsp:spPr>
        <a:xfrm>
          <a:off x="0" y="485046"/>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14568A-24C0-B54E-96AC-A375DE6A0CB5}">
      <dsp:nvSpPr>
        <dsp:cNvPr id="0" name=""/>
        <dsp:cNvSpPr/>
      </dsp:nvSpPr>
      <dsp:spPr>
        <a:xfrm>
          <a:off x="0" y="485046"/>
          <a:ext cx="10691265" cy="48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200" b="1" kern="1200" dirty="0"/>
            <a:t>Family gang involvement </a:t>
          </a:r>
        </a:p>
      </dsp:txBody>
      <dsp:txXfrm>
        <a:off x="0" y="485046"/>
        <a:ext cx="10691265" cy="484513"/>
      </dsp:txXfrm>
    </dsp:sp>
    <dsp:sp modelId="{7F6CCD2A-501D-934B-B167-217783BA1DFE}">
      <dsp:nvSpPr>
        <dsp:cNvPr id="0" name=""/>
        <dsp:cNvSpPr/>
      </dsp:nvSpPr>
      <dsp:spPr>
        <a:xfrm>
          <a:off x="0" y="969559"/>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7C7DF1-EC9E-D74A-B3B9-B0BED93BF071}">
      <dsp:nvSpPr>
        <dsp:cNvPr id="0" name=""/>
        <dsp:cNvSpPr/>
      </dsp:nvSpPr>
      <dsp:spPr>
        <a:xfrm>
          <a:off x="0" y="969559"/>
          <a:ext cx="10691265" cy="48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200" kern="1200" dirty="0"/>
            <a:t>having access to family members in gangs can significantly increase gang involvement </a:t>
          </a:r>
        </a:p>
      </dsp:txBody>
      <dsp:txXfrm>
        <a:off x="0" y="969559"/>
        <a:ext cx="10691265" cy="484513"/>
      </dsp:txXfrm>
    </dsp:sp>
    <dsp:sp modelId="{69EB4993-734D-CA4F-9FCE-3D0AED43E28C}">
      <dsp:nvSpPr>
        <dsp:cNvPr id="0" name=""/>
        <dsp:cNvSpPr/>
      </dsp:nvSpPr>
      <dsp:spPr>
        <a:xfrm>
          <a:off x="0" y="1454073"/>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AC38B1-98EA-0E41-B014-22102522F7CB}">
      <dsp:nvSpPr>
        <dsp:cNvPr id="0" name=""/>
        <dsp:cNvSpPr/>
      </dsp:nvSpPr>
      <dsp:spPr>
        <a:xfrm>
          <a:off x="0" y="1454073"/>
          <a:ext cx="10691265" cy="48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200" b="1" kern="1200" dirty="0"/>
            <a:t>Poor parental involvement </a:t>
          </a:r>
        </a:p>
      </dsp:txBody>
      <dsp:txXfrm>
        <a:off x="0" y="1454073"/>
        <a:ext cx="10691265" cy="484513"/>
      </dsp:txXfrm>
    </dsp:sp>
    <dsp:sp modelId="{9CCACF5F-2180-BF4C-A942-06972CFDBA49}">
      <dsp:nvSpPr>
        <dsp:cNvPr id="0" name=""/>
        <dsp:cNvSpPr/>
      </dsp:nvSpPr>
      <dsp:spPr>
        <a:xfrm>
          <a:off x="0" y="1938587"/>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7EBAC-59B4-2549-A07E-C27F616184FF}">
      <dsp:nvSpPr>
        <dsp:cNvPr id="0" name=""/>
        <dsp:cNvSpPr/>
      </dsp:nvSpPr>
      <dsp:spPr>
        <a:xfrm>
          <a:off x="0" y="1938587"/>
          <a:ext cx="10691265" cy="48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200" kern="1200" dirty="0"/>
            <a:t>lack of monitoring </a:t>
          </a:r>
        </a:p>
      </dsp:txBody>
      <dsp:txXfrm>
        <a:off x="0" y="1938587"/>
        <a:ext cx="10691265" cy="484513"/>
      </dsp:txXfrm>
    </dsp:sp>
    <dsp:sp modelId="{78DFBD9E-A57E-7C41-9D31-D0A61CA85B48}">
      <dsp:nvSpPr>
        <dsp:cNvPr id="0" name=""/>
        <dsp:cNvSpPr/>
      </dsp:nvSpPr>
      <dsp:spPr>
        <a:xfrm>
          <a:off x="0" y="2423100"/>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043C90-810D-2741-84FE-1991FFFE2ABD}">
      <dsp:nvSpPr>
        <dsp:cNvPr id="0" name=""/>
        <dsp:cNvSpPr/>
      </dsp:nvSpPr>
      <dsp:spPr>
        <a:xfrm>
          <a:off x="0" y="2423100"/>
          <a:ext cx="10691265" cy="48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200" kern="1200" dirty="0"/>
            <a:t>inconsistent discipline</a:t>
          </a:r>
        </a:p>
      </dsp:txBody>
      <dsp:txXfrm>
        <a:off x="0" y="2423100"/>
        <a:ext cx="10691265" cy="484513"/>
      </dsp:txXfrm>
    </dsp:sp>
    <dsp:sp modelId="{FD203115-4163-BB40-AC6A-9D08871242EA}">
      <dsp:nvSpPr>
        <dsp:cNvPr id="0" name=""/>
        <dsp:cNvSpPr/>
      </dsp:nvSpPr>
      <dsp:spPr>
        <a:xfrm>
          <a:off x="0" y="2907614"/>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94BEEF-5330-CA4F-8B26-541808F7B32C}">
      <dsp:nvSpPr>
        <dsp:cNvPr id="0" name=""/>
        <dsp:cNvSpPr/>
      </dsp:nvSpPr>
      <dsp:spPr>
        <a:xfrm>
          <a:off x="0" y="2907614"/>
          <a:ext cx="10691265" cy="48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200" b="1" kern="1200" dirty="0"/>
            <a:t>Family dysfunction</a:t>
          </a:r>
        </a:p>
      </dsp:txBody>
      <dsp:txXfrm>
        <a:off x="0" y="2907614"/>
        <a:ext cx="10691265" cy="484513"/>
      </dsp:txXfrm>
    </dsp:sp>
    <dsp:sp modelId="{7D7E07E1-E22D-9B4D-90F1-55569D95E24A}">
      <dsp:nvSpPr>
        <dsp:cNvPr id="0" name=""/>
        <dsp:cNvSpPr/>
      </dsp:nvSpPr>
      <dsp:spPr>
        <a:xfrm>
          <a:off x="0" y="3392128"/>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6F5005-77DC-C54B-A0ED-BB7D5EA4952E}">
      <dsp:nvSpPr>
        <dsp:cNvPr id="0" name=""/>
        <dsp:cNvSpPr/>
      </dsp:nvSpPr>
      <dsp:spPr>
        <a:xfrm>
          <a:off x="0" y="3392128"/>
          <a:ext cx="10691265" cy="48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200" kern="1200" dirty="0"/>
            <a:t>high-conflict households</a:t>
          </a:r>
        </a:p>
      </dsp:txBody>
      <dsp:txXfrm>
        <a:off x="0" y="3392128"/>
        <a:ext cx="10691265" cy="484513"/>
      </dsp:txXfrm>
    </dsp:sp>
    <dsp:sp modelId="{6204B7D1-81A6-F745-8727-B94320430842}">
      <dsp:nvSpPr>
        <dsp:cNvPr id="0" name=""/>
        <dsp:cNvSpPr/>
      </dsp:nvSpPr>
      <dsp:spPr>
        <a:xfrm>
          <a:off x="0" y="3876641"/>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567587-96BC-3341-9B79-DCA860EE2E9D}">
      <dsp:nvSpPr>
        <dsp:cNvPr id="0" name=""/>
        <dsp:cNvSpPr/>
      </dsp:nvSpPr>
      <dsp:spPr>
        <a:xfrm>
          <a:off x="0" y="3876641"/>
          <a:ext cx="10691265" cy="48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200" kern="1200" dirty="0"/>
            <a:t>lack of positive mentors or role models </a:t>
          </a:r>
        </a:p>
      </dsp:txBody>
      <dsp:txXfrm>
        <a:off x="0" y="3876641"/>
        <a:ext cx="10691265" cy="4845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EA1B5-ACA4-3E4A-A851-80B69C4A87BA}">
      <dsp:nvSpPr>
        <dsp:cNvPr id="0" name=""/>
        <dsp:cNvSpPr/>
      </dsp:nvSpPr>
      <dsp:spPr>
        <a:xfrm>
          <a:off x="0" y="521"/>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68644F-23DE-464B-86C4-D48DC89424A8}">
      <dsp:nvSpPr>
        <dsp:cNvPr id="0" name=""/>
        <dsp:cNvSpPr/>
      </dsp:nvSpPr>
      <dsp:spPr>
        <a:xfrm>
          <a:off x="0" y="521"/>
          <a:ext cx="10691265" cy="854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ctr" defTabSz="933450">
            <a:lnSpc>
              <a:spcPct val="90000"/>
            </a:lnSpc>
            <a:spcBef>
              <a:spcPct val="0"/>
            </a:spcBef>
            <a:spcAft>
              <a:spcPct val="35000"/>
            </a:spcAft>
            <a:buNone/>
          </a:pPr>
          <a:r>
            <a:rPr lang="en-US" sz="2100" b="1" kern="1200" dirty="0"/>
            <a:t>Chicago Organizations</a:t>
          </a:r>
          <a:r>
            <a:rPr lang="en-US" sz="2100" kern="1200" dirty="0"/>
            <a:t>: </a:t>
          </a:r>
        </a:p>
      </dsp:txBody>
      <dsp:txXfrm>
        <a:off x="0" y="521"/>
        <a:ext cx="10691265" cy="854348"/>
      </dsp:txXfrm>
    </dsp:sp>
    <dsp:sp modelId="{EE6AB897-9891-DE41-921F-42FE7CD8F22D}">
      <dsp:nvSpPr>
        <dsp:cNvPr id="0" name=""/>
        <dsp:cNvSpPr/>
      </dsp:nvSpPr>
      <dsp:spPr>
        <a:xfrm>
          <a:off x="0" y="854870"/>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6EDB9D-89D4-CF4F-8E56-4C638C34EB79}">
      <dsp:nvSpPr>
        <dsp:cNvPr id="0" name=""/>
        <dsp:cNvSpPr/>
      </dsp:nvSpPr>
      <dsp:spPr>
        <a:xfrm>
          <a:off x="0" y="854870"/>
          <a:ext cx="10691265" cy="854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ctr" defTabSz="933450">
            <a:lnSpc>
              <a:spcPct val="90000"/>
            </a:lnSpc>
            <a:spcBef>
              <a:spcPct val="0"/>
            </a:spcBef>
            <a:spcAft>
              <a:spcPct val="35000"/>
            </a:spcAft>
            <a:buNone/>
          </a:pPr>
          <a:r>
            <a:rPr lang="en-US" sz="2100" kern="1200" dirty="0"/>
            <a:t>Organizations such as Build Cred provide positive role models, especially for male youths. </a:t>
          </a:r>
        </a:p>
      </dsp:txBody>
      <dsp:txXfrm>
        <a:off x="0" y="854870"/>
        <a:ext cx="10691265" cy="854348"/>
      </dsp:txXfrm>
    </dsp:sp>
    <dsp:sp modelId="{4B7476D7-4E2D-E24E-9448-8DA72910AE5D}">
      <dsp:nvSpPr>
        <dsp:cNvPr id="0" name=""/>
        <dsp:cNvSpPr/>
      </dsp:nvSpPr>
      <dsp:spPr>
        <a:xfrm>
          <a:off x="0" y="1709219"/>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8CC8B2-C8B0-A844-9398-BB200F11AB62}">
      <dsp:nvSpPr>
        <dsp:cNvPr id="0" name=""/>
        <dsp:cNvSpPr/>
      </dsp:nvSpPr>
      <dsp:spPr>
        <a:xfrm>
          <a:off x="0" y="1709219"/>
          <a:ext cx="10691265" cy="854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ctr" defTabSz="933450">
            <a:lnSpc>
              <a:spcPct val="90000"/>
            </a:lnSpc>
            <a:spcBef>
              <a:spcPct val="0"/>
            </a:spcBef>
            <a:spcAft>
              <a:spcPct val="35000"/>
            </a:spcAft>
            <a:buNone/>
          </a:pPr>
          <a:r>
            <a:rPr lang="en-US" sz="2100" kern="1200" dirty="0"/>
            <a:t>Choose to Change (C2C) offers mentorship and uses CBT among their high-risk youth.</a:t>
          </a:r>
        </a:p>
      </dsp:txBody>
      <dsp:txXfrm>
        <a:off x="0" y="1709219"/>
        <a:ext cx="10691265" cy="854348"/>
      </dsp:txXfrm>
    </dsp:sp>
    <dsp:sp modelId="{771F352F-C3D6-E94B-A8F9-BDBEEED0BFC2}">
      <dsp:nvSpPr>
        <dsp:cNvPr id="0" name=""/>
        <dsp:cNvSpPr/>
      </dsp:nvSpPr>
      <dsp:spPr>
        <a:xfrm>
          <a:off x="0" y="2563568"/>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169109-1DAD-E842-97B0-D2999839A52A}">
      <dsp:nvSpPr>
        <dsp:cNvPr id="0" name=""/>
        <dsp:cNvSpPr/>
      </dsp:nvSpPr>
      <dsp:spPr>
        <a:xfrm>
          <a:off x="0" y="2563568"/>
          <a:ext cx="10691265" cy="854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ctr" defTabSz="933450">
            <a:lnSpc>
              <a:spcPct val="90000"/>
            </a:lnSpc>
            <a:spcBef>
              <a:spcPct val="0"/>
            </a:spcBef>
            <a:spcAft>
              <a:spcPct val="35000"/>
            </a:spcAft>
            <a:buNone/>
          </a:pPr>
          <a:r>
            <a:rPr lang="en-US" sz="2100" kern="1200" dirty="0"/>
            <a:t>A study based around the C2C program exhibited a significant decrease of 39% of youth that were less likely to be arrested for violent crimes ( University of Chicago Crime lab, 2024). </a:t>
          </a:r>
        </a:p>
      </dsp:txBody>
      <dsp:txXfrm>
        <a:off x="0" y="2563568"/>
        <a:ext cx="10691265" cy="854348"/>
      </dsp:txXfrm>
    </dsp:sp>
    <dsp:sp modelId="{9672994C-6412-F348-9C63-526A62B70B03}">
      <dsp:nvSpPr>
        <dsp:cNvPr id="0" name=""/>
        <dsp:cNvSpPr/>
      </dsp:nvSpPr>
      <dsp:spPr>
        <a:xfrm>
          <a:off x="0" y="3417917"/>
          <a:ext cx="1069126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6AB3F6-ACAD-8C4C-99B5-0172636B9C6E}">
      <dsp:nvSpPr>
        <dsp:cNvPr id="0" name=""/>
        <dsp:cNvSpPr/>
      </dsp:nvSpPr>
      <dsp:spPr>
        <a:xfrm>
          <a:off x="0" y="3417917"/>
          <a:ext cx="10691265" cy="854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ctr" defTabSz="933450">
            <a:lnSpc>
              <a:spcPct val="90000"/>
            </a:lnSpc>
            <a:spcBef>
              <a:spcPct val="0"/>
            </a:spcBef>
            <a:spcAft>
              <a:spcPct val="35000"/>
            </a:spcAft>
            <a:buNone/>
          </a:pPr>
          <a:r>
            <a:rPr lang="en-US" sz="2100" kern="1200" dirty="0"/>
            <a:t>These programs help at-risk youth establish healthy emotional regulation and create long-term goals </a:t>
          </a:r>
        </a:p>
      </dsp:txBody>
      <dsp:txXfrm>
        <a:off x="0" y="3417917"/>
        <a:ext cx="10691265" cy="85434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3/16/26</a:t>
            </a:fld>
            <a:endParaRPr lang="en-US" dirty="0"/>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2606197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3/16/26</a:t>
            </a:fld>
            <a:endParaRPr lang="en-US" dirty="0"/>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3157027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3/16/26</a:t>
            </a:fld>
            <a:endParaRPr lang="en-US" dirty="0"/>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286665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3/16/26</a:t>
            </a:fld>
            <a:endParaRPr lang="en-US" dirty="0"/>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2321386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3/16/26</a:t>
            </a:fld>
            <a:endParaRPr lang="en-US" dirty="0"/>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3375652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3/16/26</a:t>
            </a:fld>
            <a:endParaRPr lang="en-US" dirty="0"/>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2461279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3/16/26</a:t>
            </a:fld>
            <a:endParaRPr lang="en-US" dirty="0"/>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211091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3/16/26</a:t>
            </a:fld>
            <a:endParaRPr lang="en-US" dirty="0"/>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194121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3/16/26</a:t>
            </a:fld>
            <a:endParaRPr lang="en-US" dirty="0"/>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384466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3/16/26</a:t>
            </a:fld>
            <a:endParaRPr lang="en-US" dirty="0"/>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2331988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3/16/26</a:t>
            </a:fld>
            <a:endParaRPr lang="en-US" dirty="0"/>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dirty="0"/>
          </a:p>
        </p:txBody>
      </p:sp>
    </p:spTree>
    <p:extLst>
      <p:ext uri="{BB962C8B-B14F-4D97-AF65-F5344CB8AC3E}">
        <p14:creationId xmlns:p14="http://schemas.microsoft.com/office/powerpoint/2010/main" val="586668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3/16/26</a:t>
            </a:fld>
            <a:endParaRPr lang="en-US" dirty="0"/>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dirty="0"/>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89146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74" r:id="rId6"/>
    <p:sldLayoutId id="2147483769" r:id="rId7"/>
    <p:sldLayoutId id="2147483770" r:id="rId8"/>
    <p:sldLayoutId id="2147483771" r:id="rId9"/>
    <p:sldLayoutId id="2147483773" r:id="rId10"/>
    <p:sldLayoutId id="2147483772"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sZXOphLieiA?feature=oembed"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ideo" Target="https://www.youtube.com/embed/uWNTMmktoCQ?feature=oembed"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openclipart.org/detail/170352/extended-community-circle-by-josephluis-170352"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hyperlink" Target="https://dmc97dial.blogspot.com/" TargetMode="External"/><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youth-guidance.org/bam-becoming-a-man/" TargetMode="External"/><Relationship Id="rId3" Type="http://schemas.openxmlformats.org/officeDocument/2006/relationships/hyperlink" Target="https://www.boxingoutnegativity.org/about-us" TargetMode="External"/><Relationship Id="rId7" Type="http://schemas.openxmlformats.org/officeDocument/2006/relationships/hyperlink" Target="https://www.formyblock.org/" TargetMode="External"/><Relationship Id="rId12" Type="http://schemas.openxmlformats.org/officeDocument/2006/relationships/image" Target="../media/image20.jpeg"/><Relationship Id="rId2" Type="http://schemas.openxmlformats.org/officeDocument/2006/relationships/hyperlink" Target="https://www.buildchicago.org/" TargetMode="External"/><Relationship Id="rId1" Type="http://schemas.openxmlformats.org/officeDocument/2006/relationships/slideLayout" Target="../slideLayouts/slideLayout2.xml"/><Relationship Id="rId6" Type="http://schemas.openxmlformats.org/officeDocument/2006/relationships/hyperlink" Target="https://www.chicagocred.org/" TargetMode="External"/><Relationship Id="rId11" Type="http://schemas.openxmlformats.org/officeDocument/2006/relationships/image" Target="../media/image19.jpeg"/><Relationship Id="rId5" Type="http://schemas.openxmlformats.org/officeDocument/2006/relationships/hyperlink" Target="https://www.enlacechicago.org/violenceprevention" TargetMode="External"/><Relationship Id="rId10" Type="http://schemas.openxmlformats.org/officeDocument/2006/relationships/image" Target="../media/image18.jpeg"/><Relationship Id="rId4" Type="http://schemas.openxmlformats.org/officeDocument/2006/relationships/hyperlink" Target="https://www.kff.org/mental-health/the-impact-of-gun-violence-on-youth-mental-health-and-well-being/" TargetMode="External"/><Relationship Id="rId9" Type="http://schemas.openxmlformats.org/officeDocument/2006/relationships/image" Target="../media/image1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nationalgangcenter.ojp.gov/webinar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doi.org/10.1353/sof.0.0068" TargetMode="External"/><Relationship Id="rId3" Type="http://schemas.openxmlformats.org/officeDocument/2006/relationships/hyperlink" Target="https://publichealth.jhu.edu/center-for-gun-violence-solutions/lethal-means-safety-counseling" TargetMode="External"/><Relationship Id="rId7" Type="http://schemas.openxmlformats.org/officeDocument/2006/relationships/hyperlink" Target="https://www.urban.org/urban-wire/six-things-we-learned-young-adults-experiencing-gun-violence-chicago" TargetMode="External"/><Relationship Id="rId2" Type="http://schemas.openxmlformats.org/officeDocument/2006/relationships/hyperlink" Target="https://www.illinoispolicy.org/policy-shop/the-policy-shop-chicagos-youth-violence-problem/" TargetMode="External"/><Relationship Id="rId1" Type="http://schemas.openxmlformats.org/officeDocument/2006/relationships/slideLayout" Target="../slideLayouts/slideLayout2.xml"/><Relationship Id="rId6" Type="http://schemas.openxmlformats.org/officeDocument/2006/relationships/hyperlink" Target="https://cvltnation.com/almighty-gang-nation-chicago-gangs-photo-essay-more/" TargetMode="External"/><Relationship Id="rId5" Type="http://schemas.openxmlformats.org/officeDocument/2006/relationships/hyperlink" Target="https://pmc.ncbi.nlm.nih.gov/articles/PMC9512271/" TargetMode="External"/><Relationship Id="rId10" Type="http://schemas.openxmlformats.org/officeDocument/2006/relationships/hyperlink" Target="https://crimelab.uchicago.edu/topics/youth-supports/" TargetMode="External"/><Relationship Id="rId4" Type="http://schemas.openxmlformats.org/officeDocument/2006/relationships/hyperlink" Target="https://publichealth.jhu.edu/center-for-gun-violence-solutions/lethal-means-safety-counseling?utm_source=chatgpt.com" TargetMode="External"/><Relationship Id="rId9" Type="http://schemas.openxmlformats.org/officeDocument/2006/relationships/hyperlink" Target="https://www.illinoispolicy.org/vallas-chicago-teens-are-dying-committing-more-crimes-work-study-can-fix-that/#:~:text=Violence%20against%2C%20and%20committed%20by,than%20the%20average%20Chicago%20residen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vianolavie.org/2024/10/10/punishment-and-redemption-impacts-of-juvenile-incarceration/" TargetMode="External"/><Relationship Id="rId7" Type="http://schemas.openxmlformats.org/officeDocument/2006/relationships/hyperlink" Target="https://creativecommons.org/licenses/by-nd/3.0/" TargetMode="Externa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hyperlink" Target="https://creativecommons.org/licenses/by-nc/3.0/" TargetMode="External"/><Relationship Id="rId5" Type="http://schemas.openxmlformats.org/officeDocument/2006/relationships/hyperlink" Target="https://groundup.org.za/article/class-action-launched-on-behalf-of-victims-of-prinsloo-guns/"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0EECA69B-4C2A-7F31-8019-E90DB3BD4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sto MT"/>
              <a:ea typeface="+mn-ea"/>
              <a:cs typeface="+mn-cs"/>
            </a:endParaRPr>
          </a:p>
        </p:txBody>
      </p:sp>
      <p:pic>
        <p:nvPicPr>
          <p:cNvPr id="21" name="Picture 20" descr="Aesthetic liquid watercolor and ink">
            <a:extLst>
              <a:ext uri="{FF2B5EF4-FFF2-40B4-BE49-F238E27FC236}">
                <a16:creationId xmlns:a16="http://schemas.microsoft.com/office/drawing/2014/main" id="{BD4B6BAA-4BD0-4786-D2A5-3861BE8420F4}"/>
              </a:ext>
            </a:extLst>
          </p:cNvPr>
          <p:cNvPicPr>
            <a:picLocks noChangeAspect="1"/>
          </p:cNvPicPr>
          <p:nvPr/>
        </p:nvPicPr>
        <p:blipFill>
          <a:blip r:embed="rId2"/>
          <a:srcRect t="16851" r="9091"/>
          <a:stretch>
            <a:fillRect/>
          </a:stretch>
        </p:blipFill>
        <p:spPr>
          <a:xfrm>
            <a:off x="20" y="10"/>
            <a:ext cx="12191980" cy="6857990"/>
          </a:xfrm>
          <a:prstGeom prst="rect">
            <a:avLst/>
          </a:prstGeom>
        </p:spPr>
      </p:pic>
      <p:sp>
        <p:nvSpPr>
          <p:cNvPr id="28" name="Rectangle 27">
            <a:extLst>
              <a:ext uri="{FF2B5EF4-FFF2-40B4-BE49-F238E27FC236}">
                <a16:creationId xmlns:a16="http://schemas.microsoft.com/office/drawing/2014/main" id="{1103FDB8-D911-F8F8-F9EC-FB7FF5435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4324"/>
            <a:ext cx="12192000" cy="2573677"/>
          </a:xfrm>
          <a:prstGeom prst="rect">
            <a:avLst/>
          </a:prstGeom>
          <a:gradFill>
            <a:gsLst>
              <a:gs pos="0">
                <a:schemeClr val="bg1">
                  <a:alpha val="0"/>
                </a:schemeClr>
              </a:gs>
              <a:gs pos="46000">
                <a:schemeClr val="bg1">
                  <a:alpha val="17000"/>
                </a:schemeClr>
              </a:gs>
              <a:gs pos="65000">
                <a:schemeClr val="bg1">
                  <a:alpha val="29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9DEEE4A8-420A-BD69-0969-2AE1BCF7D00E}"/>
              </a:ext>
            </a:extLst>
          </p:cNvPr>
          <p:cNvSpPr>
            <a:spLocks noGrp="1"/>
          </p:cNvSpPr>
          <p:nvPr>
            <p:ph type="ctrTitle"/>
          </p:nvPr>
        </p:nvSpPr>
        <p:spPr>
          <a:xfrm>
            <a:off x="320040" y="5702710"/>
            <a:ext cx="7983068" cy="974347"/>
          </a:xfrm>
          <a:ln>
            <a:noFill/>
          </a:ln>
        </p:spPr>
        <p:txBody>
          <a:bodyPr anchor="ctr">
            <a:noAutofit/>
          </a:bodyPr>
          <a:lstStyle/>
          <a:p>
            <a:pPr algn="ctr">
              <a:lnSpc>
                <a:spcPct val="90000"/>
              </a:lnSpc>
            </a:pPr>
            <a:r>
              <a:rPr lang="en-US" sz="3200" dirty="0">
                <a:solidFill>
                  <a:schemeClr val="bg1"/>
                </a:solidFill>
              </a:rPr>
              <a:t>Impact of youth gang involvement and gun Violence </a:t>
            </a:r>
          </a:p>
        </p:txBody>
      </p:sp>
      <p:sp>
        <p:nvSpPr>
          <p:cNvPr id="3" name="Subtitle 2">
            <a:extLst>
              <a:ext uri="{FF2B5EF4-FFF2-40B4-BE49-F238E27FC236}">
                <a16:creationId xmlns:a16="http://schemas.microsoft.com/office/drawing/2014/main" id="{D3F2E013-C0EE-4221-B6A0-D0A710267C03}"/>
              </a:ext>
            </a:extLst>
          </p:cNvPr>
          <p:cNvSpPr>
            <a:spLocks noGrp="1"/>
          </p:cNvSpPr>
          <p:nvPr>
            <p:ph type="subTitle" idx="1"/>
          </p:nvPr>
        </p:nvSpPr>
        <p:spPr>
          <a:xfrm>
            <a:off x="8303108" y="5702710"/>
            <a:ext cx="3633535" cy="974347"/>
          </a:xfrm>
        </p:spPr>
        <p:txBody>
          <a:bodyPr anchor="ctr">
            <a:normAutofit/>
          </a:bodyPr>
          <a:lstStyle/>
          <a:p>
            <a:pPr algn="ctr"/>
            <a:r>
              <a:rPr lang="en-US" sz="1800" dirty="0">
                <a:solidFill>
                  <a:schemeClr val="tx2"/>
                </a:solidFill>
                <a:latin typeface="Abadi MT Condensed Light"/>
              </a:rPr>
              <a:t>By: Ashley Garber and Cynthia Rosales</a:t>
            </a:r>
            <a:endParaRPr lang="en-US" sz="1800" dirty="0">
              <a:solidFill>
                <a:schemeClr val="tx2"/>
              </a:solidFill>
              <a:latin typeface="Abadi MT Condensed Light" panose="020B0306030101010103" pitchFamily="34" charset="77"/>
            </a:endParaRPr>
          </a:p>
          <a:p>
            <a:pPr algn="ctr"/>
            <a:r>
              <a:rPr lang="en-US" sz="1800" dirty="0">
                <a:solidFill>
                  <a:schemeClr val="tx2"/>
                </a:solidFill>
                <a:latin typeface="Abadi MT Condensed Light"/>
              </a:rPr>
              <a:t>Dr. Keiana Winters</a:t>
            </a:r>
          </a:p>
        </p:txBody>
      </p:sp>
    </p:spTree>
    <p:extLst>
      <p:ext uri="{BB962C8B-B14F-4D97-AF65-F5344CB8AC3E}">
        <p14:creationId xmlns:p14="http://schemas.microsoft.com/office/powerpoint/2010/main" val="33517002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4F1DE-A806-61A4-115E-9E5ACE1E459E}"/>
              </a:ext>
            </a:extLst>
          </p:cNvPr>
          <p:cNvSpPr>
            <a:spLocks noGrp="1"/>
          </p:cNvSpPr>
          <p:nvPr>
            <p:ph type="title"/>
          </p:nvPr>
        </p:nvSpPr>
        <p:spPr/>
        <p:txBody>
          <a:bodyPr>
            <a:normAutofit fontScale="90000"/>
          </a:bodyPr>
          <a:lstStyle/>
          <a:p>
            <a:r>
              <a:rPr lang="en-US" dirty="0"/>
              <a:t>The Mental health impact on youth ; Gun violence</a:t>
            </a:r>
          </a:p>
        </p:txBody>
      </p:sp>
      <p:pic>
        <p:nvPicPr>
          <p:cNvPr id="4" name="Online Media 3" title="The Mental Impact on Youth | FIRSTHAND: Gun Violence | Clip | Local, USA">
            <a:hlinkClick r:id="" action="ppaction://noaction"/>
            <a:extLst>
              <a:ext uri="{FF2B5EF4-FFF2-40B4-BE49-F238E27FC236}">
                <a16:creationId xmlns:a16="http://schemas.microsoft.com/office/drawing/2014/main" id="{19F8C2D3-9687-A6FB-0E2E-ABA844EE0DCD}"/>
              </a:ext>
            </a:extLst>
          </p:cNvPr>
          <p:cNvPicPr>
            <a:picLocks noGrp="1" noRot="1" noChangeAspect="1"/>
          </p:cNvPicPr>
          <p:nvPr>
            <p:ph idx="1"/>
            <a:videoFile r:link="rId1"/>
          </p:nvPr>
        </p:nvPicPr>
        <p:blipFill>
          <a:blip r:embed="rId3"/>
          <a:stretch>
            <a:fillRect/>
          </a:stretch>
        </p:blipFill>
        <p:spPr>
          <a:xfrm>
            <a:off x="2736850" y="2235200"/>
            <a:ext cx="6618288" cy="3740150"/>
          </a:xfrm>
          <a:prstGeom prst="rect">
            <a:avLst/>
          </a:prstGeom>
        </p:spPr>
      </p:pic>
    </p:spTree>
    <p:extLst>
      <p:ext uri="{BB962C8B-B14F-4D97-AF65-F5344CB8AC3E}">
        <p14:creationId xmlns:p14="http://schemas.microsoft.com/office/powerpoint/2010/main" val="3142811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8E5F82-875F-D419-232E-D828070D3795}"/>
              </a:ext>
            </a:extLst>
          </p:cNvPr>
          <p:cNvSpPr>
            <a:spLocks noGrp="1"/>
          </p:cNvSpPr>
          <p:nvPr>
            <p:ph type="title"/>
          </p:nvPr>
        </p:nvSpPr>
        <p:spPr>
          <a:xfrm>
            <a:off x="704088" y="4023657"/>
            <a:ext cx="3794760" cy="2110444"/>
          </a:xfrm>
        </p:spPr>
        <p:txBody>
          <a:bodyPr>
            <a:normAutofit/>
          </a:bodyPr>
          <a:lstStyle/>
          <a:p>
            <a:r>
              <a:rPr lang="en-US" dirty="0"/>
              <a:t>LETHAL MEANS SAFETY COUNSELING </a:t>
            </a:r>
          </a:p>
        </p:txBody>
      </p:sp>
      <p:pic>
        <p:nvPicPr>
          <p:cNvPr id="7" name="Picture 6" descr="A blue sign with white text&#10;&#10;AI-generated content may be incorrect.">
            <a:extLst>
              <a:ext uri="{FF2B5EF4-FFF2-40B4-BE49-F238E27FC236}">
                <a16:creationId xmlns:a16="http://schemas.microsoft.com/office/drawing/2014/main" id="{711D9D2F-FF67-6F76-0997-69A8ADA954E6}"/>
              </a:ext>
            </a:extLst>
          </p:cNvPr>
          <p:cNvPicPr>
            <a:picLocks noChangeAspect="1"/>
          </p:cNvPicPr>
          <p:nvPr/>
        </p:nvPicPr>
        <p:blipFill>
          <a:blip r:embed="rId2"/>
          <a:srcRect l="5376" r="20835"/>
          <a:stretch>
            <a:fillRect/>
          </a:stretch>
        </p:blipFill>
        <p:spPr>
          <a:xfrm>
            <a:off x="800100" y="717656"/>
            <a:ext cx="10591800" cy="3086100"/>
          </a:xfrm>
          <a:prstGeom prst="rect">
            <a:avLst/>
          </a:prstGeom>
        </p:spPr>
      </p:pic>
      <p:cxnSp>
        <p:nvCxnSpPr>
          <p:cNvPr id="14" name="Straight Connector 13">
            <a:extLst>
              <a:ext uri="{FF2B5EF4-FFF2-40B4-BE49-F238E27FC236}">
                <a16:creationId xmlns:a16="http://schemas.microsoft.com/office/drawing/2014/main" id="{8E0104E4-99BC-494F-8342-F250828E57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76800" y="4114590"/>
            <a:ext cx="9818" cy="201951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F54356E4-551C-B03D-85A6-A1629FF6D56F}"/>
              </a:ext>
            </a:extLst>
          </p:cNvPr>
          <p:cNvSpPr>
            <a:spLocks noGrp="1"/>
          </p:cNvSpPr>
          <p:nvPr>
            <p:ph idx="1"/>
          </p:nvPr>
        </p:nvSpPr>
        <p:spPr>
          <a:xfrm>
            <a:off x="5350933" y="4088705"/>
            <a:ext cx="6135924" cy="2093976"/>
          </a:xfrm>
        </p:spPr>
        <p:txBody>
          <a:bodyPr vert="horz" lIns="91440" tIns="45720" rIns="91440" bIns="45720" rtlCol="0">
            <a:normAutofit/>
          </a:bodyPr>
          <a:lstStyle/>
          <a:p>
            <a:pPr>
              <a:lnSpc>
                <a:spcPct val="100000"/>
              </a:lnSpc>
            </a:pPr>
            <a:r>
              <a:rPr lang="en-US" sz="1400" dirty="0">
                <a:ea typeface="+mn-lt"/>
                <a:cs typeface="+mn-lt"/>
              </a:rPr>
              <a:t>Lethal means safety counseling is a voluntary, patient-centered health care intervention that prevents injury and death by helping patients and their families reduce access to lethal means for those at risk. </a:t>
            </a:r>
          </a:p>
          <a:p>
            <a:pPr>
              <a:lnSpc>
                <a:spcPct val="100000"/>
              </a:lnSpc>
            </a:pPr>
            <a:r>
              <a:rPr lang="en-US" sz="1400" dirty="0">
                <a:ea typeface="+mn-lt"/>
                <a:cs typeface="+mn-lt"/>
              </a:rPr>
              <a:t>Lethal means are objects (e.g., firearms, sharp instruments, medications) that can be used to inflict self-harm or violence. Reducing access to lethal means, such as firearms, is an important part of a comprehensive approach to suicide prevention.</a:t>
            </a:r>
            <a:endParaRPr lang="en-US" sz="1400" dirty="0"/>
          </a:p>
          <a:p>
            <a:pPr>
              <a:lnSpc>
                <a:spcPct val="100000"/>
              </a:lnSpc>
            </a:pPr>
            <a:endParaRPr lang="en-US" sz="1400" dirty="0"/>
          </a:p>
        </p:txBody>
      </p:sp>
    </p:spTree>
    <p:extLst>
      <p:ext uri="{BB962C8B-B14F-4D97-AF65-F5344CB8AC3E}">
        <p14:creationId xmlns:p14="http://schemas.microsoft.com/office/powerpoint/2010/main" val="386860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72ED0-1EF8-48FB-D683-DDFE3830B14A}"/>
              </a:ext>
            </a:extLst>
          </p:cNvPr>
          <p:cNvSpPr>
            <a:spLocks noGrp="1"/>
          </p:cNvSpPr>
          <p:nvPr>
            <p:ph type="title"/>
          </p:nvPr>
        </p:nvSpPr>
        <p:spPr/>
        <p:txBody>
          <a:bodyPr>
            <a:normAutofit fontScale="90000"/>
          </a:bodyPr>
          <a:lstStyle/>
          <a:p>
            <a:r>
              <a:rPr lang="en-US" b="1" dirty="0">
                <a:solidFill>
                  <a:srgbClr val="0F0F0F"/>
                </a:solidFill>
                <a:highlight>
                  <a:srgbClr val="FFFFFF"/>
                </a:highlight>
                <a:latin typeface="Roboto"/>
                <a:ea typeface="Roboto"/>
                <a:cs typeface="Roboto"/>
              </a:rPr>
              <a:t>The real roots of youth violence | Craig Pinkney | TEDxBrum</a:t>
            </a:r>
            <a:endParaRPr lang="en-US" dirty="0"/>
          </a:p>
          <a:p>
            <a:endParaRPr lang="en-US" dirty="0"/>
          </a:p>
        </p:txBody>
      </p:sp>
      <p:pic>
        <p:nvPicPr>
          <p:cNvPr id="4" name="Online Media 3" title="The real roots of youth violence | Craig Pinkney | TEDxBrum">
            <a:hlinkClick r:id="" action="ppaction://noaction"/>
            <a:extLst>
              <a:ext uri="{FF2B5EF4-FFF2-40B4-BE49-F238E27FC236}">
                <a16:creationId xmlns:a16="http://schemas.microsoft.com/office/drawing/2014/main" id="{4C184D7D-40B1-1E55-B76A-BAD646C66CC7}"/>
              </a:ext>
            </a:extLst>
          </p:cNvPr>
          <p:cNvPicPr>
            <a:picLocks noGrp="1" noRot="1" noChangeAspect="1"/>
          </p:cNvPicPr>
          <p:nvPr>
            <p:ph idx="1"/>
            <a:videoFile r:link="rId1"/>
          </p:nvPr>
        </p:nvPicPr>
        <p:blipFill>
          <a:blip r:embed="rId3"/>
          <a:stretch>
            <a:fillRect/>
          </a:stretch>
        </p:blipFill>
        <p:spPr>
          <a:xfrm>
            <a:off x="2709308" y="2238720"/>
            <a:ext cx="6645830" cy="3749330"/>
          </a:xfrm>
          <a:prstGeom prst="rect">
            <a:avLst/>
          </a:prstGeom>
        </p:spPr>
      </p:pic>
    </p:spTree>
    <p:extLst>
      <p:ext uri="{BB962C8B-B14F-4D97-AF65-F5344CB8AC3E}">
        <p14:creationId xmlns:p14="http://schemas.microsoft.com/office/powerpoint/2010/main" val="4122764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2AA0BA0-5A97-AB7B-B047-04776C7891D1}"/>
              </a:ext>
            </a:extLst>
          </p:cNvPr>
          <p:cNvSpPr>
            <a:spLocks noGrp="1"/>
          </p:cNvSpPr>
          <p:nvPr>
            <p:ph type="title"/>
          </p:nvPr>
        </p:nvSpPr>
        <p:spPr>
          <a:xfrm>
            <a:off x="6284749" y="909638"/>
            <a:ext cx="5201121" cy="1318062"/>
          </a:xfrm>
        </p:spPr>
        <p:txBody>
          <a:bodyPr vert="horz" lIns="91440" tIns="45720" rIns="91440" bIns="45720" rtlCol="0">
            <a:normAutofit/>
          </a:bodyPr>
          <a:lstStyle/>
          <a:p>
            <a:pPr algn="ctr">
              <a:lnSpc>
                <a:spcPct val="90000"/>
              </a:lnSpc>
            </a:pPr>
            <a:r>
              <a:rPr lang="en-US" sz="3400" dirty="0">
                <a:latin typeface="Abadi MT Condensed Light" panose="020B0306030101010103" pitchFamily="34" charset="77"/>
              </a:rPr>
              <a:t>What are your Adverse Childhood Experiences?  </a:t>
            </a:r>
          </a:p>
        </p:txBody>
      </p:sp>
      <p:pic>
        <p:nvPicPr>
          <p:cNvPr id="15" name="Content Placeholder 14" descr="A poster of a medical advice&#10;&#10;AI-generated content may be incorrect.">
            <a:extLst>
              <a:ext uri="{FF2B5EF4-FFF2-40B4-BE49-F238E27FC236}">
                <a16:creationId xmlns:a16="http://schemas.microsoft.com/office/drawing/2014/main" id="{1073022D-8AB2-3311-E9B1-E33A32B13F5B}"/>
              </a:ext>
            </a:extLst>
          </p:cNvPr>
          <p:cNvPicPr>
            <a:picLocks noChangeAspect="1"/>
          </p:cNvPicPr>
          <p:nvPr/>
        </p:nvPicPr>
        <p:blipFill>
          <a:blip r:embed="rId2"/>
          <a:srcRect t="413" r="1" b="986"/>
          <a:stretch>
            <a:fillRect/>
          </a:stretch>
        </p:blipFill>
        <p:spPr>
          <a:xfrm>
            <a:off x="709872" y="731519"/>
            <a:ext cx="4976888" cy="5437244"/>
          </a:xfrm>
          <a:prstGeom prst="rect">
            <a:avLst/>
          </a:prstGeom>
        </p:spPr>
      </p:pic>
      <p:cxnSp>
        <p:nvCxnSpPr>
          <p:cNvPr id="75" name="Straight Connector 74">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739" y="722376"/>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Content Placeholder 46">
            <a:extLst>
              <a:ext uri="{FF2B5EF4-FFF2-40B4-BE49-F238E27FC236}">
                <a16:creationId xmlns:a16="http://schemas.microsoft.com/office/drawing/2014/main" id="{84435B79-C1D0-B094-31BE-A479BD714548}"/>
              </a:ext>
            </a:extLst>
          </p:cNvPr>
          <p:cNvSpPr>
            <a:spLocks noGrp="1"/>
          </p:cNvSpPr>
          <p:nvPr>
            <p:ph idx="1"/>
          </p:nvPr>
        </p:nvSpPr>
        <p:spPr>
          <a:xfrm>
            <a:off x="6290838" y="2236843"/>
            <a:ext cx="5201121" cy="3931920"/>
          </a:xfrm>
        </p:spPr>
        <p:txBody>
          <a:bodyPr>
            <a:normAutofit/>
          </a:bodyPr>
          <a:lstStyle/>
          <a:p>
            <a:pPr algn="ctr"/>
            <a:r>
              <a:rPr lang="en-US" dirty="0">
                <a:latin typeface="Abadi MT Condensed Light" panose="020B0306030101010103" pitchFamily="34" charset="77"/>
              </a:rPr>
              <a:t>Take the assessment!</a:t>
            </a:r>
          </a:p>
          <a:p>
            <a:pPr marL="0" indent="0" algn="ctr">
              <a:buNone/>
            </a:pPr>
            <a:endParaRPr lang="en-US" dirty="0">
              <a:latin typeface="Abadi MT Condensed Light" panose="020B0306030101010103" pitchFamily="34" charset="77"/>
            </a:endParaRPr>
          </a:p>
          <a:p>
            <a:pPr algn="ctr"/>
            <a:r>
              <a:rPr lang="en-US" dirty="0">
                <a:latin typeface="Abadi MT Condensed Light" panose="020B0306030101010103" pitchFamily="34" charset="77"/>
              </a:rPr>
              <a:t>Figure out your score!</a:t>
            </a:r>
          </a:p>
          <a:p>
            <a:pPr marL="0" indent="0" algn="ctr">
              <a:buNone/>
            </a:pPr>
            <a:endParaRPr lang="en-US" dirty="0">
              <a:latin typeface="Abadi MT Condensed Light" panose="020B0306030101010103" pitchFamily="34" charset="77"/>
            </a:endParaRPr>
          </a:p>
          <a:p>
            <a:pPr algn="ctr"/>
            <a:r>
              <a:rPr lang="en-US" dirty="0">
                <a:latin typeface="Abadi MT Condensed Light" panose="020B0306030101010103" pitchFamily="34" charset="77"/>
              </a:rPr>
              <a:t>Let’s discuss! </a:t>
            </a:r>
          </a:p>
          <a:p>
            <a:endParaRPr lang="en-US" dirty="0"/>
          </a:p>
        </p:txBody>
      </p:sp>
    </p:spTree>
    <p:extLst>
      <p:ext uri="{BB962C8B-B14F-4D97-AF65-F5344CB8AC3E}">
        <p14:creationId xmlns:p14="http://schemas.microsoft.com/office/powerpoint/2010/main" val="3289529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DAD36B9-D6D0-542A-42A3-A8AF776BC069}"/>
              </a:ext>
            </a:extLst>
          </p:cNvPr>
          <p:cNvSpPr>
            <a:spLocks noGrp="1"/>
          </p:cNvSpPr>
          <p:nvPr>
            <p:ph type="title"/>
          </p:nvPr>
        </p:nvSpPr>
        <p:spPr>
          <a:xfrm>
            <a:off x="704088" y="914400"/>
            <a:ext cx="3799763" cy="1473200"/>
          </a:xfrm>
        </p:spPr>
        <p:txBody>
          <a:bodyPr>
            <a:normAutofit/>
          </a:bodyPr>
          <a:lstStyle/>
          <a:p>
            <a:pPr algn="ctr"/>
            <a:r>
              <a:rPr lang="en-US" sz="3600" dirty="0">
                <a:latin typeface="Abadi MT Condensed Light" panose="020B0306030101010103" pitchFamily="34" charset="77"/>
              </a:rPr>
              <a:t>Risk Factors: </a:t>
            </a:r>
          </a:p>
        </p:txBody>
      </p:sp>
      <p:cxnSp>
        <p:nvCxnSpPr>
          <p:cNvPr id="20" name="Straight Connector 19">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A diagram of a person&#10;&#10;AI-generated content may be incorrect.">
            <a:extLst>
              <a:ext uri="{FF2B5EF4-FFF2-40B4-BE49-F238E27FC236}">
                <a16:creationId xmlns:a16="http://schemas.microsoft.com/office/drawing/2014/main" id="{924F2C72-EE42-5D4D-CC06-281619D8F784}"/>
              </a:ext>
            </a:extLst>
          </p:cNvPr>
          <p:cNvPicPr>
            <a:picLocks noChangeAspect="1"/>
          </p:cNvPicPr>
          <p:nvPr/>
        </p:nvPicPr>
        <p:blipFill>
          <a:blip r:embed="rId2"/>
          <a:srcRect t="3783" r="2" b="6011"/>
          <a:stretch>
            <a:fillRect/>
          </a:stretch>
        </p:blipFill>
        <p:spPr>
          <a:xfrm>
            <a:off x="4981575" y="735286"/>
            <a:ext cx="6495042" cy="5419642"/>
          </a:xfrm>
          <a:prstGeom prst="rect">
            <a:avLst/>
          </a:prstGeom>
        </p:spPr>
      </p:pic>
      <p:graphicFrame>
        <p:nvGraphicFramePr>
          <p:cNvPr id="5" name="Content Placeholder 2">
            <a:extLst>
              <a:ext uri="{FF2B5EF4-FFF2-40B4-BE49-F238E27FC236}">
                <a16:creationId xmlns:a16="http://schemas.microsoft.com/office/drawing/2014/main" id="{B8A2671F-D209-38FB-9F95-FF322B452FFA}"/>
              </a:ext>
            </a:extLst>
          </p:cNvPr>
          <p:cNvGraphicFramePr>
            <a:graphicFrameLocks noGrp="1"/>
          </p:cNvGraphicFramePr>
          <p:nvPr>
            <p:ph idx="1"/>
            <p:extLst>
              <p:ext uri="{D42A27DB-BD31-4B8C-83A1-F6EECF244321}">
                <p14:modId xmlns:p14="http://schemas.microsoft.com/office/powerpoint/2010/main" val="2470375137"/>
              </p:ext>
            </p:extLst>
          </p:nvPr>
        </p:nvGraphicFramePr>
        <p:xfrm>
          <a:off x="704088" y="2387600"/>
          <a:ext cx="3799763" cy="376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3754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44CA544-A62C-4F12-BCE2-4F922C89D2FD}"/>
              </a:ext>
            </a:extLst>
          </p:cNvPr>
          <p:cNvSpPr>
            <a:spLocks noGrp="1"/>
          </p:cNvSpPr>
          <p:nvPr>
            <p:ph type="title"/>
          </p:nvPr>
        </p:nvSpPr>
        <p:spPr>
          <a:xfrm>
            <a:off x="704088" y="914400"/>
            <a:ext cx="3914776" cy="3977269"/>
          </a:xfrm>
        </p:spPr>
        <p:txBody>
          <a:bodyPr>
            <a:normAutofit/>
          </a:bodyPr>
          <a:lstStyle/>
          <a:p>
            <a:pPr algn="ctr"/>
            <a:r>
              <a:rPr lang="en-US" dirty="0">
                <a:latin typeface="Abadi MT Condensed Light" panose="020B0306030101010103" pitchFamily="34" charset="77"/>
              </a:rPr>
              <a:t>Individual</a:t>
            </a:r>
            <a:r>
              <a:rPr lang="en-US" dirty="0"/>
              <a:t>: </a:t>
            </a:r>
          </a:p>
        </p:txBody>
      </p:sp>
      <p:cxnSp>
        <p:nvCxnSpPr>
          <p:cNvPr id="62" name="Straight Connector 61">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7" name="Content Placeholder 2">
            <a:extLst>
              <a:ext uri="{FF2B5EF4-FFF2-40B4-BE49-F238E27FC236}">
                <a16:creationId xmlns:a16="http://schemas.microsoft.com/office/drawing/2014/main" id="{F9F0BE89-6E23-DCBE-D3D2-340960A51F5C}"/>
              </a:ext>
            </a:extLst>
          </p:cNvPr>
          <p:cNvGraphicFramePr>
            <a:graphicFrameLocks noGrp="1"/>
          </p:cNvGraphicFramePr>
          <p:nvPr>
            <p:ph idx="1"/>
            <p:extLst>
              <p:ext uri="{D42A27DB-BD31-4B8C-83A1-F6EECF244321}">
                <p14:modId xmlns:p14="http://schemas.microsoft.com/office/powerpoint/2010/main" val="1042146479"/>
              </p:ext>
            </p:extLst>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620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6BC83-8731-A1E8-7704-A9D193576F8B}"/>
              </a:ext>
            </a:extLst>
          </p:cNvPr>
          <p:cNvSpPr>
            <a:spLocks noGrp="1"/>
          </p:cNvSpPr>
          <p:nvPr>
            <p:ph type="title"/>
          </p:nvPr>
        </p:nvSpPr>
        <p:spPr>
          <a:xfrm>
            <a:off x="700635" y="914400"/>
            <a:ext cx="10691265" cy="685800"/>
          </a:xfrm>
        </p:spPr>
        <p:txBody>
          <a:bodyPr>
            <a:normAutofit fontScale="90000"/>
          </a:bodyPr>
          <a:lstStyle/>
          <a:p>
            <a:pPr algn="ctr"/>
            <a:r>
              <a:rPr lang="en-US" dirty="0">
                <a:latin typeface="Abadi MT Condensed Light" panose="020B0306030101010103" pitchFamily="34" charset="77"/>
              </a:rPr>
              <a:t>Family:</a:t>
            </a:r>
          </a:p>
        </p:txBody>
      </p:sp>
      <p:graphicFrame>
        <p:nvGraphicFramePr>
          <p:cNvPr id="26" name="Content Placeholder 2">
            <a:extLst>
              <a:ext uri="{FF2B5EF4-FFF2-40B4-BE49-F238E27FC236}">
                <a16:creationId xmlns:a16="http://schemas.microsoft.com/office/drawing/2014/main" id="{E0BE4F58-75A7-C874-665F-337D7C294B6A}"/>
              </a:ext>
            </a:extLst>
          </p:cNvPr>
          <p:cNvGraphicFramePr>
            <a:graphicFrameLocks noGrp="1"/>
          </p:cNvGraphicFramePr>
          <p:nvPr>
            <p:ph idx="1"/>
            <p:extLst>
              <p:ext uri="{D42A27DB-BD31-4B8C-83A1-F6EECF244321}">
                <p14:modId xmlns:p14="http://schemas.microsoft.com/office/powerpoint/2010/main" val="4169031912"/>
              </p:ext>
            </p:extLst>
          </p:nvPr>
        </p:nvGraphicFramePr>
        <p:xfrm>
          <a:off x="700635" y="1600200"/>
          <a:ext cx="10691265" cy="4361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519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4680D-AD69-FD94-AA02-7E21B3BCB66B}"/>
              </a:ext>
            </a:extLst>
          </p:cNvPr>
          <p:cNvSpPr>
            <a:spLocks noGrp="1"/>
          </p:cNvSpPr>
          <p:nvPr>
            <p:ph type="title"/>
          </p:nvPr>
        </p:nvSpPr>
        <p:spPr>
          <a:xfrm>
            <a:off x="700635" y="914400"/>
            <a:ext cx="10691265" cy="720026"/>
          </a:xfrm>
        </p:spPr>
        <p:txBody>
          <a:bodyPr>
            <a:normAutofit/>
          </a:bodyPr>
          <a:lstStyle/>
          <a:p>
            <a:pPr algn="ctr"/>
            <a:r>
              <a:rPr lang="en-US" sz="3600" dirty="0">
                <a:latin typeface="Abadi MT Condensed Light"/>
              </a:rPr>
              <a:t>School and Peer Influence</a:t>
            </a:r>
            <a:r>
              <a:rPr lang="en-US" dirty="0"/>
              <a:t>:</a:t>
            </a:r>
          </a:p>
        </p:txBody>
      </p:sp>
      <p:sp>
        <p:nvSpPr>
          <p:cNvPr id="3" name="Content Placeholder 2">
            <a:extLst>
              <a:ext uri="{FF2B5EF4-FFF2-40B4-BE49-F238E27FC236}">
                <a16:creationId xmlns:a16="http://schemas.microsoft.com/office/drawing/2014/main" id="{73398808-1EDE-4EFD-A7BE-698BC36D3182}"/>
              </a:ext>
            </a:extLst>
          </p:cNvPr>
          <p:cNvSpPr>
            <a:spLocks noGrp="1"/>
          </p:cNvSpPr>
          <p:nvPr>
            <p:ph idx="1"/>
          </p:nvPr>
        </p:nvSpPr>
        <p:spPr>
          <a:xfrm>
            <a:off x="700635" y="1551800"/>
            <a:ext cx="10691265" cy="4410088"/>
          </a:xfrm>
        </p:spPr>
        <p:txBody>
          <a:bodyPr vert="horz" lIns="91440" tIns="45720" rIns="91440" bIns="45720" rtlCol="0" anchor="t">
            <a:normAutofit fontScale="92500" lnSpcReduction="10000"/>
          </a:bodyPr>
          <a:lstStyle/>
          <a:p>
            <a:pPr marL="0" indent="0">
              <a:buNone/>
            </a:pPr>
            <a:r>
              <a:rPr lang="en-US" sz="2100" dirty="0"/>
              <a:t>"</a:t>
            </a:r>
            <a:r>
              <a:rPr lang="en-US" sz="2100" u="sng" dirty="0"/>
              <a:t>Too Cool for School? Violence, peer status, and high school dropout</a:t>
            </a:r>
            <a:r>
              <a:rPr lang="en-US" sz="2100" dirty="0"/>
              <a:t>"</a:t>
            </a:r>
          </a:p>
          <a:p>
            <a:pPr marL="0" indent="0">
              <a:buNone/>
            </a:pPr>
            <a:r>
              <a:rPr lang="en-US" sz="2100" dirty="0"/>
              <a:t>By: Jeremy Staff and Derek A. Kreager, Pennsylvania State University </a:t>
            </a:r>
            <a:endParaRPr lang="en-US" dirty="0"/>
          </a:p>
          <a:p>
            <a:r>
              <a:rPr lang="en-US" dirty="0"/>
              <a:t>Per the National Longitudinal Study of Adolescent Health,  research-based evidence conducted shows that peer status in adolescence is highly associated with school achievement and adjustment.</a:t>
            </a:r>
          </a:p>
          <a:p>
            <a:pPr lvl="1">
              <a:buFont typeface="Courier New" panose="020B0604020202020204" pitchFamily="34" charset="0"/>
              <a:buChar char="o"/>
            </a:pPr>
            <a:r>
              <a:rPr lang="en-US" dirty="0"/>
              <a:t>Found that disadvantaged boys with high status in violent groups are at much greater risks of high school dropout than other students.</a:t>
            </a:r>
          </a:p>
          <a:p>
            <a:r>
              <a:rPr lang="en-US" dirty="0"/>
              <a:t>Subculture theory of juvenile delinquency suggest that disadvantaged boys may gain peer status through violence, while membership in violent groups can negatively impact educational success.</a:t>
            </a:r>
          </a:p>
          <a:p>
            <a:r>
              <a:rPr lang="en-US" dirty="0"/>
              <a:t>Later findings fit well with subculture theories of juvenile delinquency as they suggest that violence and aggression provide means for disadvantaged boys to earn respect, prove their masculinity and meet peer expectations.</a:t>
            </a:r>
          </a:p>
          <a:p>
            <a:pPr marL="0" indent="0">
              <a:buNone/>
            </a:pPr>
            <a:r>
              <a:rPr lang="en-US" dirty="0"/>
              <a:t>                                                                                </a:t>
            </a:r>
          </a:p>
          <a:p>
            <a:endParaRPr lang="en-US" dirty="0"/>
          </a:p>
        </p:txBody>
      </p:sp>
    </p:spTree>
    <p:extLst>
      <p:ext uri="{BB962C8B-B14F-4D97-AF65-F5344CB8AC3E}">
        <p14:creationId xmlns:p14="http://schemas.microsoft.com/office/powerpoint/2010/main" val="887352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74A3536-F006-2C1D-7590-63711478C4C3}"/>
              </a:ext>
            </a:extLst>
          </p:cNvPr>
          <p:cNvSpPr>
            <a:spLocks noGrp="1"/>
          </p:cNvSpPr>
          <p:nvPr>
            <p:ph type="title"/>
          </p:nvPr>
        </p:nvSpPr>
        <p:spPr>
          <a:xfrm>
            <a:off x="704088" y="914400"/>
            <a:ext cx="4041648" cy="1928741"/>
          </a:xfrm>
        </p:spPr>
        <p:txBody>
          <a:bodyPr>
            <a:normAutofit/>
          </a:bodyPr>
          <a:lstStyle/>
          <a:p>
            <a:pPr algn="ctr"/>
            <a:r>
              <a:rPr lang="en-US" sz="3600" dirty="0">
                <a:latin typeface="Abadi MT Condensed Light" panose="020B0306030101010103" pitchFamily="34" charset="77"/>
              </a:rPr>
              <a:t>Community</a:t>
            </a:r>
            <a:r>
              <a:rPr lang="en-US" dirty="0"/>
              <a:t>: </a:t>
            </a:r>
          </a:p>
        </p:txBody>
      </p:sp>
      <p:cxnSp>
        <p:nvCxnSpPr>
          <p:cNvPr id="21" name="Straight Connector 2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3900"/>
            <a:ext cx="1058875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A group of colorful people holding hands&#10;&#10;AI-generated content may be incorrect.">
            <a:extLst>
              <a:ext uri="{FF2B5EF4-FFF2-40B4-BE49-F238E27FC236}">
                <a16:creationId xmlns:a16="http://schemas.microsoft.com/office/drawing/2014/main" id="{F33B8985-0D8B-6AB1-7466-49F2FA8BF6F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01111" y="4725154"/>
            <a:ext cx="3941064" cy="1290698"/>
          </a:xfrm>
          <a:prstGeom prst="rect">
            <a:avLst/>
          </a:prstGeom>
        </p:spPr>
      </p:pic>
      <p:sp>
        <p:nvSpPr>
          <p:cNvPr id="3" name="Content Placeholder 2">
            <a:extLst>
              <a:ext uri="{FF2B5EF4-FFF2-40B4-BE49-F238E27FC236}">
                <a16:creationId xmlns:a16="http://schemas.microsoft.com/office/drawing/2014/main" id="{ECC12152-4423-EBB4-DB9A-9489936E1B79}"/>
              </a:ext>
            </a:extLst>
          </p:cNvPr>
          <p:cNvSpPr>
            <a:spLocks noGrp="1"/>
          </p:cNvSpPr>
          <p:nvPr>
            <p:ph idx="1"/>
          </p:nvPr>
        </p:nvSpPr>
        <p:spPr>
          <a:xfrm>
            <a:off x="5330952" y="723900"/>
            <a:ext cx="6144768" cy="5410198"/>
          </a:xfrm>
        </p:spPr>
        <p:txBody>
          <a:bodyPr>
            <a:normAutofit/>
          </a:bodyPr>
          <a:lstStyle/>
          <a:p>
            <a:pPr algn="ctr"/>
            <a:r>
              <a:rPr lang="en-US" b="1" dirty="0">
                <a:latin typeface="Abadi MT Condensed Light" panose="020B0306030101010103" pitchFamily="34" charset="77"/>
              </a:rPr>
              <a:t>Limited Access to Resources</a:t>
            </a:r>
            <a:r>
              <a:rPr lang="en-US" dirty="0"/>
              <a:t>: </a:t>
            </a:r>
          </a:p>
          <a:p>
            <a:pPr algn="ctr">
              <a:buFontTx/>
              <a:buChar char="-"/>
            </a:pPr>
            <a:r>
              <a:rPr lang="en-US" sz="1800" dirty="0">
                <a:latin typeface="Abadi MT Condensed Light" panose="020B0306030101010103" pitchFamily="34" charset="77"/>
              </a:rPr>
              <a:t>high poverty neighborhoods often have less access to recreational programs, youth programs, good schools and mentorship programs. Youth may join a gang for better access to opportunities </a:t>
            </a:r>
          </a:p>
          <a:p>
            <a:pPr algn="ctr"/>
            <a:r>
              <a:rPr lang="en-US" b="1" dirty="0">
                <a:latin typeface="Abadi MT Condensed Light" panose="020B0306030101010103" pitchFamily="34" charset="77"/>
              </a:rPr>
              <a:t>Lack of Economic Opportunities: </a:t>
            </a:r>
          </a:p>
          <a:p>
            <a:pPr marL="0" indent="0" algn="ctr">
              <a:buNone/>
            </a:pPr>
            <a:r>
              <a:rPr lang="en-US" b="1" dirty="0">
                <a:latin typeface="Abadi MT Condensed Light" panose="020B0306030101010103" pitchFamily="34" charset="77"/>
              </a:rPr>
              <a:t>- </a:t>
            </a:r>
            <a:r>
              <a:rPr lang="en-US" sz="1800" dirty="0">
                <a:latin typeface="Abadi MT Condensed Light" panose="020B0306030101010103" pitchFamily="34" charset="77"/>
              </a:rPr>
              <a:t>high poverty neighborhoods tend to have fewer job opportunities. This may lead youth to join gangs to create opportunities and financial freedom</a:t>
            </a:r>
          </a:p>
          <a:p>
            <a:pPr algn="ctr"/>
            <a:r>
              <a:rPr lang="en-US" dirty="0"/>
              <a:t>Normalization of Violence: </a:t>
            </a:r>
          </a:p>
          <a:p>
            <a:pPr algn="ctr">
              <a:buFontTx/>
              <a:buChar char="-"/>
            </a:pPr>
            <a:r>
              <a:rPr lang="en-US" sz="1800" dirty="0">
                <a:latin typeface="Abadi MT Condensed Light" panose="020B0306030101010103" pitchFamily="34" charset="77"/>
              </a:rPr>
              <a:t>In some neighborhoods, youth may experience daily violence. Youth may believe that joining a gang is a necessary part of survival. </a:t>
            </a:r>
          </a:p>
          <a:p>
            <a:pPr algn="ctr"/>
            <a:r>
              <a:rPr lang="en-US" b="1" dirty="0">
                <a:latin typeface="Abadi MT Condensed Light" panose="020B0306030101010103" pitchFamily="34" charset="77"/>
              </a:rPr>
              <a:t>Labeling/Stigmatization: </a:t>
            </a:r>
          </a:p>
          <a:p>
            <a:pPr marL="0" indent="0" algn="ctr">
              <a:buNone/>
            </a:pPr>
            <a:r>
              <a:rPr lang="en-US" sz="1800" dirty="0">
                <a:latin typeface="Abadi MT Condensed Light" panose="020B0306030101010103" pitchFamily="34" charset="77"/>
              </a:rPr>
              <a:t>- If youth are continuously labeled as “criminals,” they have a tendency to internalize these labels and start to believe them. (label theory) </a:t>
            </a:r>
          </a:p>
          <a:p>
            <a:endParaRPr lang="en-US" sz="1800" dirty="0">
              <a:latin typeface="Abadi MT Condensed Light" panose="020B0306030101010103" pitchFamily="34" charset="77"/>
            </a:endParaRPr>
          </a:p>
        </p:txBody>
      </p:sp>
      <p:cxnSp>
        <p:nvCxnSpPr>
          <p:cNvPr id="22" name="Straight Connector 21">
            <a:extLst>
              <a:ext uri="{FF2B5EF4-FFF2-40B4-BE49-F238E27FC236}">
                <a16:creationId xmlns:a16="http://schemas.microsoft.com/office/drawing/2014/main" id="{8E0104E4-99BC-494F-8342-F250828E57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065" y="6145599"/>
            <a:ext cx="1058283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141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8960E69-55E0-67A5-7AFF-91F9877DDD90}"/>
              </a:ext>
            </a:extLst>
          </p:cNvPr>
          <p:cNvSpPr>
            <a:spLocks noGrp="1"/>
          </p:cNvSpPr>
          <p:nvPr>
            <p:ph type="title"/>
          </p:nvPr>
        </p:nvSpPr>
        <p:spPr>
          <a:xfrm>
            <a:off x="6284749" y="909638"/>
            <a:ext cx="5201121" cy="1318062"/>
          </a:xfrm>
        </p:spPr>
        <p:txBody>
          <a:bodyPr>
            <a:normAutofit/>
          </a:bodyPr>
          <a:lstStyle/>
          <a:p>
            <a:pPr algn="ctr"/>
            <a:r>
              <a:rPr lang="en-US" sz="3200" dirty="0">
                <a:latin typeface="Abadi MT Condensed Light" panose="020B0306030101010103" pitchFamily="34" charset="77"/>
              </a:rPr>
              <a:t>Community Cont. </a:t>
            </a:r>
          </a:p>
        </p:txBody>
      </p:sp>
      <p:pic>
        <p:nvPicPr>
          <p:cNvPr id="5" name="Picture 4" descr="Hands holding each other's wrists and interlinked to form a circle">
            <a:extLst>
              <a:ext uri="{FF2B5EF4-FFF2-40B4-BE49-F238E27FC236}">
                <a16:creationId xmlns:a16="http://schemas.microsoft.com/office/drawing/2014/main" id="{A163DE42-403B-D3B0-D006-BD617C67E18B}"/>
              </a:ext>
            </a:extLst>
          </p:cNvPr>
          <p:cNvPicPr>
            <a:picLocks noChangeAspect="1"/>
          </p:cNvPicPr>
          <p:nvPr/>
        </p:nvPicPr>
        <p:blipFill>
          <a:blip r:embed="rId2"/>
          <a:srcRect l="24142" r="20507" b="-1"/>
          <a:stretch>
            <a:fillRect/>
          </a:stretch>
        </p:blipFill>
        <p:spPr>
          <a:xfrm>
            <a:off x="20" y="10"/>
            <a:ext cx="5686740" cy="6857990"/>
          </a:xfrm>
          <a:prstGeom prst="rect">
            <a:avLst/>
          </a:prstGeom>
        </p:spPr>
      </p:pic>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739" y="722376"/>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C1AA3D-932E-D941-1F24-DF6F576DB67E}"/>
              </a:ext>
            </a:extLst>
          </p:cNvPr>
          <p:cNvSpPr>
            <a:spLocks noGrp="1"/>
          </p:cNvSpPr>
          <p:nvPr>
            <p:ph idx="1"/>
          </p:nvPr>
        </p:nvSpPr>
        <p:spPr>
          <a:xfrm>
            <a:off x="6290838" y="1739900"/>
            <a:ext cx="5201121" cy="4428863"/>
          </a:xfrm>
        </p:spPr>
        <p:txBody>
          <a:bodyPr>
            <a:normAutofit/>
          </a:bodyPr>
          <a:lstStyle/>
          <a:p>
            <a:pPr algn="ctr">
              <a:lnSpc>
                <a:spcPct val="100000"/>
              </a:lnSpc>
            </a:pPr>
            <a:r>
              <a:rPr lang="en-US" b="1" dirty="0">
                <a:latin typeface="Abadi MT Condensed Light" panose="020B0306030101010103" pitchFamily="34" charset="77"/>
              </a:rPr>
              <a:t>Examples of labeling: </a:t>
            </a:r>
          </a:p>
          <a:p>
            <a:pPr algn="ctr">
              <a:lnSpc>
                <a:spcPct val="100000"/>
              </a:lnSpc>
              <a:buFont typeface="Courier New" panose="02070309020205020404" pitchFamily="49" charset="0"/>
              <a:buChar char="o"/>
            </a:pPr>
            <a:r>
              <a:rPr lang="en-US" sz="1700" dirty="0">
                <a:latin typeface="Abadi MT Condensed Light" panose="020B0306030101010103" pitchFamily="34" charset="77"/>
              </a:rPr>
              <a:t>Clothing</a:t>
            </a:r>
          </a:p>
          <a:p>
            <a:pPr algn="ctr">
              <a:lnSpc>
                <a:spcPct val="100000"/>
              </a:lnSpc>
              <a:buFont typeface="Courier New" panose="02070309020205020404" pitchFamily="49" charset="0"/>
              <a:buChar char="o"/>
            </a:pPr>
            <a:r>
              <a:rPr lang="en-US" sz="1700" dirty="0">
                <a:latin typeface="Abadi MT Condensed Light" panose="020B0306030101010103" pitchFamily="34" charset="77"/>
              </a:rPr>
              <a:t>Race</a:t>
            </a:r>
          </a:p>
          <a:p>
            <a:pPr algn="ctr">
              <a:lnSpc>
                <a:spcPct val="100000"/>
              </a:lnSpc>
              <a:buFont typeface="Courier New" panose="02070309020205020404" pitchFamily="49" charset="0"/>
              <a:buChar char="o"/>
            </a:pPr>
            <a:r>
              <a:rPr lang="en-US" sz="1700" dirty="0">
                <a:latin typeface="Abadi MT Condensed Light" panose="020B0306030101010103" pitchFamily="34" charset="77"/>
              </a:rPr>
              <a:t>Neighborhood</a:t>
            </a:r>
          </a:p>
          <a:p>
            <a:pPr algn="ctr">
              <a:lnSpc>
                <a:spcPct val="100000"/>
              </a:lnSpc>
              <a:buFont typeface="Courier New" panose="02070309020205020404" pitchFamily="49" charset="0"/>
              <a:buChar char="o"/>
            </a:pPr>
            <a:r>
              <a:rPr lang="en-US" sz="1700" dirty="0">
                <a:latin typeface="Abadi MT Condensed Light" panose="020B0306030101010103" pitchFamily="34" charset="77"/>
              </a:rPr>
              <a:t>Hair styles </a:t>
            </a:r>
          </a:p>
          <a:p>
            <a:pPr algn="ctr">
              <a:lnSpc>
                <a:spcPct val="100000"/>
              </a:lnSpc>
            </a:pPr>
            <a:r>
              <a:rPr lang="en-US" b="1" dirty="0">
                <a:latin typeface="Abadi MT Condensed Light" panose="020B0306030101010103" pitchFamily="34" charset="77"/>
              </a:rPr>
              <a:t>Distrust of Law Enforcement</a:t>
            </a:r>
            <a:r>
              <a:rPr lang="en-US" sz="1700" b="1" dirty="0">
                <a:latin typeface="Abadi MT Condensed Light" panose="020B0306030101010103" pitchFamily="34" charset="77"/>
              </a:rPr>
              <a:t>: </a:t>
            </a:r>
          </a:p>
          <a:p>
            <a:pPr algn="ctr">
              <a:lnSpc>
                <a:spcPct val="100000"/>
              </a:lnSpc>
              <a:buFontTx/>
              <a:buChar char="-"/>
            </a:pPr>
            <a:r>
              <a:rPr lang="en-US" dirty="0">
                <a:latin typeface="Abadi MT Condensed Light" panose="020B0306030101010103" pitchFamily="34" charset="77"/>
              </a:rPr>
              <a:t>Many youth feel that law enforcement will not protect them. This will increase the likelihood of joining gangs for protection</a:t>
            </a:r>
          </a:p>
          <a:p>
            <a:pPr algn="ctr">
              <a:lnSpc>
                <a:spcPct val="100000"/>
              </a:lnSpc>
              <a:buFontTx/>
              <a:buChar char="-"/>
            </a:pPr>
            <a:r>
              <a:rPr lang="en-US" dirty="0">
                <a:latin typeface="Abadi MT Condensed Light" panose="020B0306030101010103" pitchFamily="34" charset="77"/>
              </a:rPr>
              <a:t>Youth believe that they must offer a sense of loyalty to the gang that the LE does not provide the community </a:t>
            </a:r>
          </a:p>
        </p:txBody>
      </p:sp>
    </p:spTree>
    <p:extLst>
      <p:ext uri="{BB962C8B-B14F-4D97-AF65-F5344CB8AC3E}">
        <p14:creationId xmlns:p14="http://schemas.microsoft.com/office/powerpoint/2010/main" val="1895153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3" name="Straight Connector 92">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97" name="Rectangle 96">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Content Placeholder 14" descr="Several pairs of shoes on a grey carpet&#10;&#10;AI-generated content may be incorrect.">
            <a:extLst>
              <a:ext uri="{FF2B5EF4-FFF2-40B4-BE49-F238E27FC236}">
                <a16:creationId xmlns:a16="http://schemas.microsoft.com/office/drawing/2014/main" id="{48286190-094C-9F7F-1C2E-6953D9D39465}"/>
              </a:ext>
            </a:extLst>
          </p:cNvPr>
          <p:cNvPicPr>
            <a:picLocks noGrp="1" noChangeAspect="1"/>
          </p:cNvPicPr>
          <p:nvPr>
            <p:ph idx="1"/>
          </p:nvPr>
        </p:nvPicPr>
        <p:blipFill>
          <a:blip r:embed="rId2"/>
          <a:srcRect t="10359"/>
          <a:stretch>
            <a:fillRect/>
          </a:stretch>
        </p:blipFill>
        <p:spPr>
          <a:xfrm>
            <a:off x="-7662" y="46901"/>
            <a:ext cx="12191979" cy="6857990"/>
          </a:xfrm>
          <a:prstGeom prst="rect">
            <a:avLst/>
          </a:prstGeom>
        </p:spPr>
      </p:pic>
      <p:sp>
        <p:nvSpPr>
          <p:cNvPr id="98" name="Rectangle 97">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55BA1BE-F17D-FEE8-C64E-1044F0D87968}"/>
              </a:ext>
            </a:extLst>
          </p:cNvPr>
          <p:cNvSpPr>
            <a:spLocks noGrp="1"/>
          </p:cNvSpPr>
          <p:nvPr>
            <p:ph type="title"/>
          </p:nvPr>
        </p:nvSpPr>
        <p:spPr>
          <a:xfrm>
            <a:off x="704088" y="871758"/>
            <a:ext cx="9906000" cy="3871143"/>
          </a:xfrm>
        </p:spPr>
        <p:txBody>
          <a:bodyPr vert="horz" lIns="91440" tIns="45720" rIns="91440" bIns="45720" rtlCol="0" anchor="t">
            <a:normAutofit/>
          </a:bodyPr>
          <a:lstStyle/>
          <a:p>
            <a:pPr algn="ctr"/>
            <a:r>
              <a:rPr lang="en-US" sz="5400" b="1" dirty="0">
                <a:solidFill>
                  <a:schemeClr val="bg2"/>
                </a:solidFill>
                <a:latin typeface="Abadi MT Condensed Extra Bold" panose="020B0306030101010103" pitchFamily="34" charset="77"/>
              </a:rPr>
              <a:t>join us in Step up, Step back</a:t>
            </a:r>
          </a:p>
        </p:txBody>
      </p:sp>
      <p:cxnSp>
        <p:nvCxnSpPr>
          <p:cNvPr id="92" name="Straight Connector 91">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6" name="Straight Connector 95">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071357"/>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E0686-58C3-E039-5916-A5F07871150F}"/>
              </a:ext>
            </a:extLst>
          </p:cNvPr>
          <p:cNvSpPr>
            <a:spLocks noGrp="1"/>
          </p:cNvSpPr>
          <p:nvPr>
            <p:ph type="title"/>
          </p:nvPr>
        </p:nvSpPr>
        <p:spPr>
          <a:xfrm>
            <a:off x="700635" y="914400"/>
            <a:ext cx="10691265" cy="673100"/>
          </a:xfrm>
        </p:spPr>
        <p:txBody>
          <a:bodyPr>
            <a:normAutofit fontScale="90000"/>
          </a:bodyPr>
          <a:lstStyle/>
          <a:p>
            <a:pPr algn="ctr"/>
            <a:r>
              <a:rPr lang="en-US" dirty="0">
                <a:latin typeface="Abadi MT Condensed Light" panose="020B0306030101010103" pitchFamily="34" charset="77"/>
              </a:rPr>
              <a:t>Preventative Approaches</a:t>
            </a:r>
            <a:r>
              <a:rPr lang="en-US" dirty="0"/>
              <a:t>: </a:t>
            </a:r>
          </a:p>
        </p:txBody>
      </p:sp>
      <p:graphicFrame>
        <p:nvGraphicFramePr>
          <p:cNvPr id="21" name="Content Placeholder 2">
            <a:extLst>
              <a:ext uri="{FF2B5EF4-FFF2-40B4-BE49-F238E27FC236}">
                <a16:creationId xmlns:a16="http://schemas.microsoft.com/office/drawing/2014/main" id="{F06CEE36-7DC6-E592-C7F6-B579DD8BA4CC}"/>
              </a:ext>
            </a:extLst>
          </p:cNvPr>
          <p:cNvGraphicFramePr>
            <a:graphicFrameLocks noGrp="1"/>
          </p:cNvGraphicFramePr>
          <p:nvPr>
            <p:ph idx="1"/>
            <p:extLst>
              <p:ext uri="{D42A27DB-BD31-4B8C-83A1-F6EECF244321}">
                <p14:modId xmlns:p14="http://schemas.microsoft.com/office/powerpoint/2010/main" val="1764660133"/>
              </p:ext>
            </p:extLst>
          </p:nvPr>
        </p:nvGraphicFramePr>
        <p:xfrm>
          <a:off x="700635" y="1689100"/>
          <a:ext cx="10691265" cy="4272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5787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91A47C8-27AB-22E5-E0BF-E3052AB7F95B}"/>
              </a:ext>
            </a:extLst>
          </p:cNvPr>
          <p:cNvSpPr>
            <a:spLocks noGrp="1"/>
          </p:cNvSpPr>
          <p:nvPr>
            <p:ph type="title"/>
          </p:nvPr>
        </p:nvSpPr>
        <p:spPr>
          <a:xfrm>
            <a:off x="6292686" y="679450"/>
            <a:ext cx="5201121" cy="637963"/>
          </a:xfrm>
        </p:spPr>
        <p:txBody>
          <a:bodyPr>
            <a:normAutofit fontScale="90000"/>
          </a:bodyPr>
          <a:lstStyle/>
          <a:p>
            <a:pPr algn="ctr"/>
            <a:r>
              <a:rPr lang="en-US" sz="3600" dirty="0">
                <a:latin typeface="Abadi MT Condensed Light" panose="020B0306030101010103" pitchFamily="34" charset="77"/>
              </a:rPr>
              <a:t>Preventative Approaches Cont</a:t>
            </a:r>
            <a:r>
              <a:rPr lang="en-US" dirty="0">
                <a:latin typeface="Abadi MT Condensed Light" panose="020B0306030101010103" pitchFamily="34" charset="77"/>
              </a:rPr>
              <a:t>. </a:t>
            </a:r>
          </a:p>
        </p:txBody>
      </p:sp>
      <p:pic>
        <p:nvPicPr>
          <p:cNvPr id="5" name="Picture 4" descr="A group of people playing cellos&#10;&#10;AI-generated content may be incorrect.">
            <a:extLst>
              <a:ext uri="{FF2B5EF4-FFF2-40B4-BE49-F238E27FC236}">
                <a16:creationId xmlns:a16="http://schemas.microsoft.com/office/drawing/2014/main" id="{44358C70-FE40-EF9E-2BF5-2EB02C02E60D}"/>
              </a:ext>
            </a:extLst>
          </p:cNvPr>
          <p:cNvPicPr>
            <a:picLocks noChangeAspect="1"/>
          </p:cNvPicPr>
          <p:nvPr/>
        </p:nvPicPr>
        <p:blipFill>
          <a:blip r:embed="rId2">
            <a:extLst>
              <a:ext uri="{837473B0-CC2E-450A-ABE3-18F120FF3D39}">
                <a1611:picAttrSrcUrl xmlns:a1611="http://schemas.microsoft.com/office/drawing/2016/11/main" r:id="rId3"/>
              </a:ext>
            </a:extLst>
          </a:blip>
          <a:srcRect l="21404" r="23245" b="-1"/>
          <a:stretch>
            <a:fillRect/>
          </a:stretch>
        </p:blipFill>
        <p:spPr>
          <a:xfrm>
            <a:off x="20" y="10"/>
            <a:ext cx="5686740" cy="6857990"/>
          </a:xfrm>
          <a:prstGeom prst="rect">
            <a:avLst/>
          </a:prstGeom>
        </p:spPr>
      </p:pic>
      <p:cxnSp>
        <p:nvCxnSpPr>
          <p:cNvPr id="16" name="Straight Connector 15">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739" y="722376"/>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24EA126-F794-F948-1C79-0A641C2E6EBF}"/>
              </a:ext>
            </a:extLst>
          </p:cNvPr>
          <p:cNvSpPr>
            <a:spLocks noGrp="1"/>
          </p:cNvSpPr>
          <p:nvPr>
            <p:ph idx="1"/>
          </p:nvPr>
        </p:nvSpPr>
        <p:spPr>
          <a:xfrm>
            <a:off x="6338463" y="1726925"/>
            <a:ext cx="5153496" cy="4957130"/>
          </a:xfrm>
        </p:spPr>
        <p:txBody>
          <a:bodyPr>
            <a:normAutofit/>
          </a:bodyPr>
          <a:lstStyle/>
          <a:p>
            <a:pPr>
              <a:lnSpc>
                <a:spcPct val="100000"/>
              </a:lnSpc>
            </a:pPr>
            <a:r>
              <a:rPr lang="en-US" sz="1800" b="1" dirty="0">
                <a:latin typeface="Abadi MT Condensed Light" panose="020B0306030101010103" pitchFamily="34" charset="77"/>
              </a:rPr>
              <a:t>Recreation and After-school Programs</a:t>
            </a:r>
            <a:r>
              <a:rPr lang="en-US" sz="1800" dirty="0">
                <a:latin typeface="Abadi MT Condensed Light" panose="020B0306030101010103" pitchFamily="34" charset="77"/>
              </a:rPr>
              <a:t>: </a:t>
            </a:r>
          </a:p>
          <a:p>
            <a:pPr>
              <a:lnSpc>
                <a:spcPct val="100000"/>
              </a:lnSpc>
              <a:buFontTx/>
              <a:buChar char="-"/>
            </a:pPr>
            <a:r>
              <a:rPr lang="en-US" sz="1800" dirty="0">
                <a:latin typeface="Abadi MT Condensed Light" panose="020B0306030101010103" pitchFamily="34" charset="77"/>
              </a:rPr>
              <a:t>Establishing structured time can help decrease the amount of unmonitored time youth spends in the streets</a:t>
            </a:r>
          </a:p>
          <a:p>
            <a:pPr marL="0" indent="0">
              <a:lnSpc>
                <a:spcPct val="100000"/>
              </a:lnSpc>
              <a:buNone/>
            </a:pPr>
            <a:endParaRPr lang="en-US" sz="1800" dirty="0">
              <a:latin typeface="Abadi MT Condensed Light" panose="020B0306030101010103" pitchFamily="34" charset="77"/>
            </a:endParaRPr>
          </a:p>
          <a:p>
            <a:pPr>
              <a:lnSpc>
                <a:spcPct val="100000"/>
              </a:lnSpc>
              <a:buFontTx/>
              <a:buChar char="-"/>
            </a:pPr>
            <a:r>
              <a:rPr lang="en-US" sz="1800" dirty="0">
                <a:latin typeface="Abadi MT Condensed Light" panose="020B0306030101010103" pitchFamily="34" charset="77"/>
              </a:rPr>
              <a:t>These programs provide community support and allow youth to build healthy bonds</a:t>
            </a:r>
          </a:p>
          <a:p>
            <a:pPr>
              <a:lnSpc>
                <a:spcPct val="100000"/>
              </a:lnSpc>
              <a:buFont typeface="Courier New" panose="02070309020205020404" pitchFamily="49" charset="0"/>
              <a:buChar char="o"/>
            </a:pPr>
            <a:r>
              <a:rPr lang="en-US" sz="1400" dirty="0">
                <a:latin typeface="Abadi MT Condensed Light" panose="020B0306030101010103" pitchFamily="34" charset="77"/>
              </a:rPr>
              <a:t>perfect example for an alternate for gang life</a:t>
            </a:r>
          </a:p>
          <a:p>
            <a:pPr marL="0" indent="0">
              <a:lnSpc>
                <a:spcPct val="100000"/>
              </a:lnSpc>
              <a:buNone/>
            </a:pPr>
            <a:endParaRPr lang="en-US" sz="1800" dirty="0">
              <a:latin typeface="Abadi MT Condensed Light" panose="020B0306030101010103" pitchFamily="34" charset="77"/>
            </a:endParaRPr>
          </a:p>
          <a:p>
            <a:pPr>
              <a:lnSpc>
                <a:spcPct val="100000"/>
              </a:lnSpc>
            </a:pPr>
            <a:r>
              <a:rPr lang="en-US" sz="1800" b="1" i="1" dirty="0">
                <a:latin typeface="Abadi MT Condensed Light" panose="020B0306030101010103" pitchFamily="34" charset="77"/>
              </a:rPr>
              <a:t>Examples: </a:t>
            </a:r>
          </a:p>
          <a:p>
            <a:pPr>
              <a:lnSpc>
                <a:spcPct val="100000"/>
              </a:lnSpc>
              <a:buFontTx/>
              <a:buChar char="-"/>
            </a:pPr>
            <a:r>
              <a:rPr lang="en-US" sz="1800" dirty="0">
                <a:latin typeface="Abadi MT Condensed Light" panose="020B0306030101010103" pitchFamily="34" charset="77"/>
              </a:rPr>
              <a:t>Sports</a:t>
            </a:r>
          </a:p>
          <a:p>
            <a:pPr>
              <a:lnSpc>
                <a:spcPct val="100000"/>
              </a:lnSpc>
              <a:buFontTx/>
              <a:buChar char="-"/>
            </a:pPr>
            <a:r>
              <a:rPr lang="en-US" sz="1800" dirty="0">
                <a:latin typeface="Abadi MT Condensed Light" panose="020B0306030101010103" pitchFamily="34" charset="77"/>
              </a:rPr>
              <a:t>Art and music programs</a:t>
            </a:r>
          </a:p>
          <a:p>
            <a:pPr>
              <a:lnSpc>
                <a:spcPct val="100000"/>
              </a:lnSpc>
              <a:buFontTx/>
              <a:buChar char="-"/>
            </a:pPr>
            <a:r>
              <a:rPr lang="en-US" sz="1800" dirty="0">
                <a:latin typeface="Abadi MT Condensed Light" panose="020B0306030101010103" pitchFamily="34" charset="77"/>
              </a:rPr>
              <a:t>Community Centers</a:t>
            </a:r>
          </a:p>
        </p:txBody>
      </p:sp>
      <p:sp>
        <p:nvSpPr>
          <p:cNvPr id="6" name="TextBox 5">
            <a:extLst>
              <a:ext uri="{FF2B5EF4-FFF2-40B4-BE49-F238E27FC236}">
                <a16:creationId xmlns:a16="http://schemas.microsoft.com/office/drawing/2014/main" id="{B8AC2EF4-CB06-5510-389F-28A094C9292E}"/>
              </a:ext>
            </a:extLst>
          </p:cNvPr>
          <p:cNvSpPr txBox="1"/>
          <p:nvPr/>
        </p:nvSpPr>
        <p:spPr>
          <a:xfrm>
            <a:off x="2970952" y="6657945"/>
            <a:ext cx="2715808"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dmc97dial.blogspot.com/">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dirty="0">
              <a:solidFill>
                <a:srgbClr val="FFFFFF"/>
              </a:solidFill>
            </a:endParaRPr>
          </a:p>
        </p:txBody>
      </p:sp>
    </p:spTree>
    <p:extLst>
      <p:ext uri="{BB962C8B-B14F-4D97-AF65-F5344CB8AC3E}">
        <p14:creationId xmlns:p14="http://schemas.microsoft.com/office/powerpoint/2010/main" val="3192884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7E807-D847-F563-E84B-88BA5FB1FA59}"/>
              </a:ext>
            </a:extLst>
          </p:cNvPr>
          <p:cNvSpPr>
            <a:spLocks noGrp="1"/>
          </p:cNvSpPr>
          <p:nvPr>
            <p:ph type="title"/>
          </p:nvPr>
        </p:nvSpPr>
        <p:spPr>
          <a:xfrm>
            <a:off x="700635" y="698500"/>
            <a:ext cx="10691265" cy="673100"/>
          </a:xfrm>
        </p:spPr>
        <p:txBody>
          <a:bodyPr>
            <a:normAutofit fontScale="90000"/>
          </a:bodyPr>
          <a:lstStyle/>
          <a:p>
            <a:pPr algn="ctr"/>
            <a:r>
              <a:rPr lang="en-US" sz="3200" dirty="0">
                <a:latin typeface="Abadi MT Condensed Light" panose="020B0306030101010103" pitchFamily="34" charset="77"/>
              </a:rPr>
              <a:t>Preventative Approaches Cont</a:t>
            </a:r>
            <a:r>
              <a:rPr lang="en-US" dirty="0"/>
              <a:t>. </a:t>
            </a:r>
          </a:p>
        </p:txBody>
      </p:sp>
      <p:sp>
        <p:nvSpPr>
          <p:cNvPr id="3" name="Content Placeholder 2">
            <a:extLst>
              <a:ext uri="{FF2B5EF4-FFF2-40B4-BE49-F238E27FC236}">
                <a16:creationId xmlns:a16="http://schemas.microsoft.com/office/drawing/2014/main" id="{60486DA3-0817-0B28-31E2-24DF971E817B}"/>
              </a:ext>
            </a:extLst>
          </p:cNvPr>
          <p:cNvSpPr>
            <a:spLocks noGrp="1"/>
          </p:cNvSpPr>
          <p:nvPr>
            <p:ph idx="1"/>
          </p:nvPr>
        </p:nvSpPr>
        <p:spPr>
          <a:xfrm>
            <a:off x="700635" y="1371600"/>
            <a:ext cx="10691265" cy="4686300"/>
          </a:xfrm>
        </p:spPr>
        <p:txBody>
          <a:bodyPr/>
          <a:lstStyle/>
          <a:p>
            <a:pPr algn="ctr"/>
            <a:r>
              <a:rPr lang="en-US" b="1" dirty="0">
                <a:latin typeface="Abadi MT Condensed Light" panose="020B0306030101010103" pitchFamily="34" charset="77"/>
              </a:rPr>
              <a:t>Family Economic Support: </a:t>
            </a:r>
          </a:p>
          <a:p>
            <a:pPr algn="ctr">
              <a:buFontTx/>
              <a:buChar char="-"/>
            </a:pPr>
            <a:r>
              <a:rPr lang="en-US" dirty="0">
                <a:latin typeface="Abadi MT Condensed Light" panose="020B0306030101010103" pitchFamily="34" charset="77"/>
              </a:rPr>
              <a:t>These programs help reduce instability and allow parents to become more engaged with their children</a:t>
            </a:r>
          </a:p>
          <a:p>
            <a:pPr algn="ctr">
              <a:buFontTx/>
              <a:buChar char="-"/>
            </a:pPr>
            <a:r>
              <a:rPr lang="en-US" b="1" i="1" dirty="0">
                <a:latin typeface="Abadi MT Condensed Light" panose="020B0306030101010103" pitchFamily="34" charset="77"/>
              </a:rPr>
              <a:t>Help parents have support for:</a:t>
            </a:r>
            <a:r>
              <a:rPr lang="en-US" dirty="0">
                <a:latin typeface="Abadi MT Condensed Light" panose="020B0306030101010103" pitchFamily="34" charset="77"/>
              </a:rPr>
              <a:t> </a:t>
            </a:r>
          </a:p>
          <a:p>
            <a:pPr algn="ctr">
              <a:buFont typeface="Courier New" panose="02070309020205020404" pitchFamily="49" charset="0"/>
              <a:buChar char="o"/>
            </a:pPr>
            <a:r>
              <a:rPr lang="en-US" sz="1400" dirty="0">
                <a:latin typeface="Abadi MT Condensed Light" panose="020B0306030101010103" pitchFamily="34" charset="77"/>
              </a:rPr>
              <a:t>Childcare</a:t>
            </a:r>
          </a:p>
          <a:p>
            <a:pPr algn="ctr">
              <a:buFont typeface="Courier New" panose="02070309020205020404" pitchFamily="49" charset="0"/>
              <a:buChar char="o"/>
            </a:pPr>
            <a:r>
              <a:rPr lang="en-US" sz="1400" dirty="0">
                <a:latin typeface="Abadi MT Condensed Light" panose="020B0306030101010103" pitchFamily="34" charset="77"/>
              </a:rPr>
              <a:t>Housing</a:t>
            </a:r>
          </a:p>
          <a:p>
            <a:pPr algn="ctr">
              <a:buFont typeface="Courier New" panose="02070309020205020404" pitchFamily="49" charset="0"/>
              <a:buChar char="o"/>
            </a:pPr>
            <a:r>
              <a:rPr lang="en-US" sz="1400" dirty="0">
                <a:latin typeface="Abadi MT Condensed Light" panose="020B0306030101010103" pitchFamily="34" charset="77"/>
              </a:rPr>
              <a:t>Food</a:t>
            </a:r>
          </a:p>
          <a:p>
            <a:pPr algn="ctr">
              <a:buFont typeface="Courier New" panose="02070309020205020404" pitchFamily="49" charset="0"/>
              <a:buChar char="o"/>
            </a:pPr>
            <a:r>
              <a:rPr lang="en-US" sz="1400" dirty="0">
                <a:latin typeface="Abadi MT Condensed Light" panose="020B0306030101010103" pitchFamily="34" charset="77"/>
              </a:rPr>
              <a:t>Employment/job training</a:t>
            </a:r>
          </a:p>
          <a:p>
            <a:pPr algn="ctr"/>
            <a:r>
              <a:rPr lang="en-US" b="1" dirty="0">
                <a:latin typeface="Abadi MT Condensed Light" panose="020B0306030101010103" pitchFamily="34" charset="77"/>
              </a:rPr>
              <a:t>Parent Skills Training</a:t>
            </a:r>
            <a:r>
              <a:rPr lang="en-US" sz="1400" dirty="0">
                <a:latin typeface="Abadi MT Condensed Light" panose="020B0306030101010103" pitchFamily="34" charset="77"/>
              </a:rPr>
              <a:t>: </a:t>
            </a:r>
          </a:p>
          <a:p>
            <a:pPr algn="ctr">
              <a:buFontTx/>
              <a:buChar char="-"/>
            </a:pPr>
            <a:r>
              <a:rPr lang="en-US" dirty="0">
                <a:latin typeface="Abadi MT Condensed Light" panose="020B0306030101010103" pitchFamily="34" charset="77"/>
              </a:rPr>
              <a:t>These programs help parents learn to effectively communicate </a:t>
            </a:r>
          </a:p>
          <a:p>
            <a:pPr algn="ctr">
              <a:buFont typeface="Courier New" panose="02070309020205020404" pitchFamily="49" charset="0"/>
              <a:buChar char="o"/>
            </a:pPr>
            <a:r>
              <a:rPr lang="en-US" sz="1400" dirty="0">
                <a:latin typeface="Abadi MT Condensed Light" panose="020B0306030101010103" pitchFamily="34" charset="77"/>
              </a:rPr>
              <a:t>Use appropriate conflict resolution</a:t>
            </a:r>
          </a:p>
          <a:p>
            <a:pPr marL="0" indent="0" algn="ctr">
              <a:buNone/>
            </a:pPr>
            <a:r>
              <a:rPr lang="en-US" sz="1400" dirty="0">
                <a:latin typeface="Abadi MT Condensed Light" panose="020B0306030101010103" pitchFamily="34" charset="77"/>
              </a:rPr>
              <a:t>- </a:t>
            </a:r>
            <a:r>
              <a:rPr lang="en-US" dirty="0">
                <a:latin typeface="Abadi MT Condensed Light" panose="020B0306030101010103" pitchFamily="34" charset="77"/>
              </a:rPr>
              <a:t>Help parents set clear rules and boundaries within the family dynamic </a:t>
            </a:r>
          </a:p>
        </p:txBody>
      </p:sp>
    </p:spTree>
    <p:extLst>
      <p:ext uri="{BB962C8B-B14F-4D97-AF65-F5344CB8AC3E}">
        <p14:creationId xmlns:p14="http://schemas.microsoft.com/office/powerpoint/2010/main" val="3288891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4109E738-3B9E-4529-9D47-C9708D612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2BF5FF8-5448-7238-12C6-2FE11ABC3801}"/>
              </a:ext>
            </a:extLst>
          </p:cNvPr>
          <p:cNvSpPr>
            <a:spLocks noGrp="1"/>
          </p:cNvSpPr>
          <p:nvPr>
            <p:ph type="title"/>
          </p:nvPr>
        </p:nvSpPr>
        <p:spPr>
          <a:xfrm>
            <a:off x="700087" y="909637"/>
            <a:ext cx="5257951" cy="1316736"/>
          </a:xfrm>
        </p:spPr>
        <p:txBody>
          <a:bodyPr>
            <a:normAutofit/>
          </a:bodyPr>
          <a:lstStyle/>
          <a:p>
            <a:pPr algn="ctr"/>
            <a:r>
              <a:rPr lang="en-US" sz="3600" dirty="0">
                <a:latin typeface="Abadi MT Condensed Light" panose="020B0306030101010103" pitchFamily="34" charset="77"/>
              </a:rPr>
              <a:t>Resources:</a:t>
            </a:r>
            <a:r>
              <a:rPr lang="en-US" dirty="0">
                <a:latin typeface="Abadi MT Condensed Light" panose="020B0306030101010103" pitchFamily="34" charset="77"/>
              </a:rPr>
              <a:t> </a:t>
            </a:r>
          </a:p>
        </p:txBody>
      </p:sp>
      <p:cxnSp>
        <p:nvCxnSpPr>
          <p:cNvPr id="47" name="Straight Connector 46">
            <a:extLst>
              <a:ext uri="{FF2B5EF4-FFF2-40B4-BE49-F238E27FC236}">
                <a16:creationId xmlns:a16="http://schemas.microsoft.com/office/drawing/2014/main" id="{C896A13E-5C9D-4C6C-B52D-A2C74DEFC8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2376"/>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8FAB0D4-F951-9119-7E69-CCFF95ED7C75}"/>
              </a:ext>
            </a:extLst>
          </p:cNvPr>
          <p:cNvSpPr>
            <a:spLocks noGrp="1"/>
          </p:cNvSpPr>
          <p:nvPr>
            <p:ph idx="1"/>
          </p:nvPr>
        </p:nvSpPr>
        <p:spPr>
          <a:xfrm>
            <a:off x="700087" y="2226373"/>
            <a:ext cx="5257951" cy="3603211"/>
          </a:xfrm>
        </p:spPr>
        <p:txBody>
          <a:bodyPr vert="horz" lIns="91440" tIns="45720" rIns="91440" bIns="45720" rtlCol="0" anchor="t">
            <a:normAutofit fontScale="92500" lnSpcReduction="20000"/>
          </a:bodyPr>
          <a:lstStyle/>
          <a:p>
            <a:pPr>
              <a:lnSpc>
                <a:spcPct val="100000"/>
              </a:lnSpc>
            </a:pPr>
            <a:r>
              <a:rPr lang="en-US" dirty="0">
                <a:hlinkClick r:id="rId2"/>
              </a:rPr>
              <a:t>https://www.buildchicago.org</a:t>
            </a:r>
            <a:endParaRPr lang="en-US" dirty="0"/>
          </a:p>
          <a:p>
            <a:pPr>
              <a:lnSpc>
                <a:spcPct val="100000"/>
              </a:lnSpc>
            </a:pPr>
            <a:r>
              <a:rPr lang="en-US" dirty="0">
                <a:hlinkClick r:id="rId3"/>
              </a:rPr>
              <a:t>https://www.boxingoutnegativity.org/about-us</a:t>
            </a:r>
            <a:endParaRPr lang="en-US" dirty="0"/>
          </a:p>
          <a:p>
            <a:pPr>
              <a:lnSpc>
                <a:spcPct val="100000"/>
              </a:lnSpc>
            </a:pPr>
            <a:r>
              <a:rPr lang="en-US" dirty="0">
                <a:ea typeface="+mn-lt"/>
                <a:cs typeface="+mn-lt"/>
                <a:hlinkClick r:id="rId4"/>
              </a:rPr>
              <a:t>https://www.kff.org/mental-health/the-impact-of-gun-violence-on-youth-mental-health-and-well-being/</a:t>
            </a:r>
            <a:endParaRPr lang="en-US" dirty="0"/>
          </a:p>
          <a:p>
            <a:pPr>
              <a:lnSpc>
                <a:spcPct val="100000"/>
              </a:lnSpc>
            </a:pPr>
            <a:r>
              <a:rPr lang="en-US" dirty="0">
                <a:hlinkClick r:id="rId5"/>
              </a:rPr>
              <a:t>https://www.</a:t>
            </a:r>
            <a:r>
              <a:rPr lang="en-US" dirty="0">
                <a:hlinkClick r:id="rId5"/>
              </a:rPr>
              <a:t>enlacechicago.org/violenceprevention</a:t>
            </a:r>
            <a:endParaRPr lang="en-US" dirty="0"/>
          </a:p>
          <a:p>
            <a:pPr>
              <a:lnSpc>
                <a:spcPct val="100000"/>
              </a:lnSpc>
            </a:pPr>
            <a:r>
              <a:rPr lang="en-US" dirty="0">
                <a:hlinkClick r:id="rId6"/>
              </a:rPr>
              <a:t>https://www.chicagocred.org</a:t>
            </a:r>
            <a:endParaRPr lang="en-US" dirty="0"/>
          </a:p>
          <a:p>
            <a:pPr>
              <a:lnSpc>
                <a:spcPct val="100000"/>
              </a:lnSpc>
            </a:pPr>
            <a:r>
              <a:rPr lang="en-US" dirty="0">
                <a:hlinkClick r:id="rId7"/>
              </a:rPr>
              <a:t>https://www.formyblock.org</a:t>
            </a:r>
            <a:endParaRPr lang="en-US" dirty="0"/>
          </a:p>
          <a:p>
            <a:pPr>
              <a:lnSpc>
                <a:spcPct val="100000"/>
              </a:lnSpc>
            </a:pPr>
            <a:r>
              <a:rPr lang="en-US" dirty="0">
                <a:hlinkClick r:id="rId8"/>
              </a:rPr>
              <a:t>https://www.youth-guidance.org/bam-becoming-a-man/</a:t>
            </a:r>
            <a:endParaRPr lang="en-US" dirty="0"/>
          </a:p>
          <a:p>
            <a:pPr>
              <a:lnSpc>
                <a:spcPct val="100000"/>
              </a:lnSpc>
            </a:pPr>
            <a:endParaRPr lang="en-US" dirty="0"/>
          </a:p>
        </p:txBody>
      </p:sp>
      <p:pic>
        <p:nvPicPr>
          <p:cNvPr id="11" name="Picture 10" descr="A group of people sitting in a circle&#10;&#10;AI-generated content may be incorrect.">
            <a:extLst>
              <a:ext uri="{FF2B5EF4-FFF2-40B4-BE49-F238E27FC236}">
                <a16:creationId xmlns:a16="http://schemas.microsoft.com/office/drawing/2014/main" id="{E65E06DE-5D3B-B5ED-C5FD-E5CA5522B0C8}"/>
              </a:ext>
            </a:extLst>
          </p:cNvPr>
          <p:cNvPicPr>
            <a:picLocks noChangeAspect="1"/>
          </p:cNvPicPr>
          <p:nvPr/>
        </p:nvPicPr>
        <p:blipFill>
          <a:blip r:embed="rId9"/>
          <a:srcRect l="27238" r="15363" b="-3"/>
          <a:stretch>
            <a:fillRect/>
          </a:stretch>
        </p:blipFill>
        <p:spPr>
          <a:xfrm>
            <a:off x="6512442" y="1075887"/>
            <a:ext cx="2358250" cy="2734111"/>
          </a:xfrm>
          <a:prstGeom prst="rect">
            <a:avLst/>
          </a:prstGeom>
        </p:spPr>
      </p:pic>
      <p:pic>
        <p:nvPicPr>
          <p:cNvPr id="9" name="Picture 8" descr="A group of people holding signs&#10;&#10;AI-generated content may be incorrect.">
            <a:extLst>
              <a:ext uri="{FF2B5EF4-FFF2-40B4-BE49-F238E27FC236}">
                <a16:creationId xmlns:a16="http://schemas.microsoft.com/office/drawing/2014/main" id="{B4748EC7-D19A-8BD6-D2C0-1757162A5E74}"/>
              </a:ext>
            </a:extLst>
          </p:cNvPr>
          <p:cNvPicPr>
            <a:picLocks noChangeAspect="1"/>
          </p:cNvPicPr>
          <p:nvPr/>
        </p:nvPicPr>
        <p:blipFill>
          <a:blip r:embed="rId10"/>
          <a:srcRect l="17744" r="8911" b="-1"/>
          <a:stretch>
            <a:fillRect/>
          </a:stretch>
        </p:blipFill>
        <p:spPr>
          <a:xfrm>
            <a:off x="9031559" y="1075887"/>
            <a:ext cx="2360341" cy="1808210"/>
          </a:xfrm>
          <a:prstGeom prst="rect">
            <a:avLst/>
          </a:prstGeom>
        </p:spPr>
      </p:pic>
      <p:pic>
        <p:nvPicPr>
          <p:cNvPr id="7" name="Picture 6" descr="A group of men in white t-shirts&#10;&#10;AI-generated content may be incorrect.">
            <a:extLst>
              <a:ext uri="{FF2B5EF4-FFF2-40B4-BE49-F238E27FC236}">
                <a16:creationId xmlns:a16="http://schemas.microsoft.com/office/drawing/2014/main" id="{107210C9-D728-8683-DC8F-22EB4D0CEA37}"/>
              </a:ext>
            </a:extLst>
          </p:cNvPr>
          <p:cNvPicPr>
            <a:picLocks noChangeAspect="1"/>
          </p:cNvPicPr>
          <p:nvPr/>
        </p:nvPicPr>
        <p:blipFill>
          <a:blip r:embed="rId11"/>
          <a:srcRect l="9121" r="18946" b="-2"/>
          <a:stretch>
            <a:fillRect/>
          </a:stretch>
        </p:blipFill>
        <p:spPr>
          <a:xfrm>
            <a:off x="6512442" y="3974831"/>
            <a:ext cx="2358250" cy="1835946"/>
          </a:xfrm>
          <a:prstGeom prst="rect">
            <a:avLst/>
          </a:prstGeom>
        </p:spPr>
      </p:pic>
      <p:pic>
        <p:nvPicPr>
          <p:cNvPr id="5" name="Picture 4" descr="A group of men in boxing gear&#10;&#10;AI-generated content may be incorrect.">
            <a:extLst>
              <a:ext uri="{FF2B5EF4-FFF2-40B4-BE49-F238E27FC236}">
                <a16:creationId xmlns:a16="http://schemas.microsoft.com/office/drawing/2014/main" id="{DAAEF8D4-9916-3C23-AF5C-329C29BE44D5}"/>
              </a:ext>
            </a:extLst>
          </p:cNvPr>
          <p:cNvPicPr>
            <a:picLocks noChangeAspect="1"/>
          </p:cNvPicPr>
          <p:nvPr/>
        </p:nvPicPr>
        <p:blipFill>
          <a:blip r:embed="rId12"/>
          <a:srcRect b="21578"/>
          <a:stretch>
            <a:fillRect/>
          </a:stretch>
        </p:blipFill>
        <p:spPr>
          <a:xfrm>
            <a:off x="9031559" y="3048001"/>
            <a:ext cx="2360341" cy="2781581"/>
          </a:xfrm>
          <a:prstGeom prst="rect">
            <a:avLst/>
          </a:prstGeom>
        </p:spPr>
      </p:pic>
      <p:cxnSp>
        <p:nvCxnSpPr>
          <p:cNvPr id="48" name="Straight Connector 47">
            <a:extLst>
              <a:ext uri="{FF2B5EF4-FFF2-40B4-BE49-F238E27FC236}">
                <a16:creationId xmlns:a16="http://schemas.microsoft.com/office/drawing/2014/main" id="{703843D5-9DFA-4582-A213-02239F06F9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987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9238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0559D-B455-AC20-B282-AF4B8CE9CCF2}"/>
              </a:ext>
            </a:extLst>
          </p:cNvPr>
          <p:cNvSpPr>
            <a:spLocks noGrp="1"/>
          </p:cNvSpPr>
          <p:nvPr>
            <p:ph type="title"/>
          </p:nvPr>
        </p:nvSpPr>
        <p:spPr>
          <a:xfrm>
            <a:off x="700635" y="914400"/>
            <a:ext cx="10691265" cy="711200"/>
          </a:xfrm>
        </p:spPr>
        <p:txBody>
          <a:bodyPr/>
          <a:lstStyle/>
          <a:p>
            <a:pPr algn="ctr"/>
            <a:r>
              <a:rPr lang="en-US" sz="3600" dirty="0">
                <a:latin typeface="Abadi MT Condensed Light" panose="020B0306030101010103" pitchFamily="34" charset="77"/>
              </a:rPr>
              <a:t>Books to read</a:t>
            </a:r>
            <a:r>
              <a:rPr lang="en-US" dirty="0"/>
              <a:t>: </a:t>
            </a:r>
          </a:p>
        </p:txBody>
      </p:sp>
      <p:sp>
        <p:nvSpPr>
          <p:cNvPr id="3" name="Content Placeholder 2">
            <a:extLst>
              <a:ext uri="{FF2B5EF4-FFF2-40B4-BE49-F238E27FC236}">
                <a16:creationId xmlns:a16="http://schemas.microsoft.com/office/drawing/2014/main" id="{A7364E84-FFD4-0AD8-09DF-B44544FA6525}"/>
              </a:ext>
            </a:extLst>
          </p:cNvPr>
          <p:cNvSpPr>
            <a:spLocks noGrp="1"/>
          </p:cNvSpPr>
          <p:nvPr>
            <p:ph idx="1"/>
          </p:nvPr>
        </p:nvSpPr>
        <p:spPr>
          <a:xfrm>
            <a:off x="700635" y="1892300"/>
            <a:ext cx="10691265" cy="4069588"/>
          </a:xfrm>
        </p:spPr>
        <p:txBody>
          <a:bodyPr>
            <a:normAutofit lnSpcReduction="10000"/>
          </a:bodyPr>
          <a:lstStyle/>
          <a:p>
            <a:pPr algn="ctr"/>
            <a:r>
              <a:rPr lang="en-US" b="1" i="1" dirty="0">
                <a:latin typeface="Abadi MT Condensed Light" panose="020B0306030101010103" pitchFamily="34" charset="77"/>
              </a:rPr>
              <a:t>The Boy who was Raised as a Dog by Bruce Perry</a:t>
            </a:r>
          </a:p>
          <a:p>
            <a:pPr algn="ctr">
              <a:buFontTx/>
              <a:buChar char="-"/>
            </a:pPr>
            <a:r>
              <a:rPr lang="en-US" dirty="0">
                <a:latin typeface="Abadi MT Condensed Light" panose="020B0306030101010103" pitchFamily="34" charset="77"/>
              </a:rPr>
              <a:t>Discusses early trauma and how it can contribute to behavioral issues. These issues can lead to gang involvement</a:t>
            </a:r>
          </a:p>
          <a:p>
            <a:pPr marL="0" indent="0" algn="ctr">
              <a:buNone/>
            </a:pPr>
            <a:r>
              <a:rPr lang="en-US" dirty="0">
                <a:latin typeface="Abadi MT Condensed Light" panose="020B0306030101010103" pitchFamily="34" charset="77"/>
              </a:rPr>
              <a:t> </a:t>
            </a:r>
          </a:p>
          <a:p>
            <a:pPr algn="ctr"/>
            <a:r>
              <a:rPr lang="en-US" b="1" i="1" dirty="0">
                <a:latin typeface="Abadi MT Condensed Light" panose="020B0306030101010103" pitchFamily="34" charset="77"/>
              </a:rPr>
              <a:t>How gangs work: An Ethnography of Youth Violence by J. Densley</a:t>
            </a:r>
          </a:p>
          <a:p>
            <a:pPr algn="ctr">
              <a:buFontTx/>
              <a:buChar char="-"/>
            </a:pPr>
            <a:r>
              <a:rPr lang="en-US" dirty="0">
                <a:latin typeface="Abadi MT Condensed Light" panose="020B0306030101010103" pitchFamily="34" charset="77"/>
              </a:rPr>
              <a:t>An in-depth study of how gang dynamics work</a:t>
            </a:r>
          </a:p>
          <a:p>
            <a:pPr algn="ctr">
              <a:buFontTx/>
              <a:buChar char="-"/>
            </a:pPr>
            <a:endParaRPr lang="en-US" dirty="0">
              <a:latin typeface="Abadi MT Condensed Light" panose="020B0306030101010103" pitchFamily="34" charset="77"/>
            </a:endParaRPr>
          </a:p>
          <a:p>
            <a:pPr algn="ctr"/>
            <a:r>
              <a:rPr lang="en-US" b="1" i="1" dirty="0">
                <a:latin typeface="Abadi MT Condensed Light" panose="020B0306030101010103" pitchFamily="34" charset="77"/>
              </a:rPr>
              <a:t>The New Jim Crow: Mass Incarceration in the Age of Colorblindness by Michelle Alexander</a:t>
            </a:r>
          </a:p>
          <a:p>
            <a:pPr marL="0" indent="0" algn="ctr">
              <a:buNone/>
            </a:pPr>
            <a:r>
              <a:rPr lang="en-US" dirty="0">
                <a:latin typeface="Abadi MT Condensed Light" panose="020B0306030101010103" pitchFamily="34" charset="77"/>
              </a:rPr>
              <a:t>- Discusses the prison system’s part as modern day slavery. Also, this book touches on the war on drugs and how it disproportionately targets poverty-stricken communities, especially Black men. This book  dives deep into the concept of how the criminal justice system uses new age Jim Crow laws to punish individuals and keep the cycle of racism alive. </a:t>
            </a:r>
          </a:p>
          <a:p>
            <a:pPr>
              <a:buFontTx/>
              <a:buChar char="-"/>
            </a:pPr>
            <a:endParaRPr lang="en-US" b="1" i="1" dirty="0"/>
          </a:p>
        </p:txBody>
      </p:sp>
    </p:spTree>
    <p:extLst>
      <p:ext uri="{BB962C8B-B14F-4D97-AF65-F5344CB8AC3E}">
        <p14:creationId xmlns:p14="http://schemas.microsoft.com/office/powerpoint/2010/main" val="582988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F279A-4B66-7777-3F94-3313D464B5ED}"/>
              </a:ext>
            </a:extLst>
          </p:cNvPr>
          <p:cNvSpPr>
            <a:spLocks noGrp="1"/>
          </p:cNvSpPr>
          <p:nvPr>
            <p:ph type="title"/>
          </p:nvPr>
        </p:nvSpPr>
        <p:spPr>
          <a:xfrm>
            <a:off x="700635" y="711200"/>
            <a:ext cx="10691265" cy="546100"/>
          </a:xfrm>
        </p:spPr>
        <p:txBody>
          <a:bodyPr>
            <a:normAutofit fontScale="90000"/>
          </a:bodyPr>
          <a:lstStyle/>
          <a:p>
            <a:pPr algn="ctr"/>
            <a:r>
              <a:rPr lang="en-US" sz="3600" dirty="0">
                <a:latin typeface="Abadi MT Condensed Light" panose="020B0306030101010103" pitchFamily="34" charset="77"/>
              </a:rPr>
              <a:t>Trainings:</a:t>
            </a:r>
            <a:r>
              <a:rPr lang="en-US" dirty="0"/>
              <a:t> </a:t>
            </a:r>
          </a:p>
        </p:txBody>
      </p:sp>
      <p:sp>
        <p:nvSpPr>
          <p:cNvPr id="3" name="Content Placeholder 2">
            <a:extLst>
              <a:ext uri="{FF2B5EF4-FFF2-40B4-BE49-F238E27FC236}">
                <a16:creationId xmlns:a16="http://schemas.microsoft.com/office/drawing/2014/main" id="{F0568DD9-C9C2-7B9C-C99C-6A85FC23137F}"/>
              </a:ext>
            </a:extLst>
          </p:cNvPr>
          <p:cNvSpPr>
            <a:spLocks noGrp="1"/>
          </p:cNvSpPr>
          <p:nvPr>
            <p:ph idx="1"/>
          </p:nvPr>
        </p:nvSpPr>
        <p:spPr>
          <a:xfrm>
            <a:off x="700635" y="1257300"/>
            <a:ext cx="10691265" cy="5041900"/>
          </a:xfrm>
        </p:spPr>
        <p:txBody>
          <a:bodyPr>
            <a:normAutofit/>
          </a:bodyPr>
          <a:lstStyle/>
          <a:p>
            <a:pPr algn="ctr"/>
            <a:r>
              <a:rPr lang="en-US" b="1" dirty="0">
                <a:latin typeface="Abadi MT Condensed Light" panose="020B0306030101010103" pitchFamily="34" charset="77"/>
              </a:rPr>
              <a:t>National Gang Center (NGC)</a:t>
            </a:r>
          </a:p>
          <a:p>
            <a:pPr algn="ctr">
              <a:buFont typeface="Courier New" panose="02070309020205020404" pitchFamily="49" charset="0"/>
              <a:buChar char="o"/>
            </a:pPr>
            <a:r>
              <a:rPr lang="en-US" sz="1800" dirty="0">
                <a:latin typeface="Abadi MT Condensed Light" panose="020B0306030101010103" pitchFamily="34" charset="77"/>
                <a:hlinkClick r:id="rId2"/>
              </a:rPr>
              <a:t>https://nationalgangcenter.ojp.gov/webinars</a:t>
            </a:r>
            <a:endParaRPr lang="en-US" sz="1800" dirty="0">
              <a:latin typeface="Abadi MT Condensed Light" panose="020B0306030101010103" pitchFamily="34" charset="77"/>
            </a:endParaRPr>
          </a:p>
          <a:p>
            <a:pPr algn="ctr">
              <a:buFontTx/>
              <a:buChar char="-"/>
            </a:pPr>
            <a:r>
              <a:rPr lang="en-US" sz="1800" dirty="0">
                <a:latin typeface="Abadi MT Condensed Light" panose="020B0306030101010103" pitchFamily="34" charset="77"/>
              </a:rPr>
              <a:t>Offers free webinars</a:t>
            </a:r>
          </a:p>
          <a:p>
            <a:pPr algn="ctr">
              <a:buFontTx/>
              <a:buChar char="-"/>
            </a:pPr>
            <a:r>
              <a:rPr lang="en-US" sz="1800" dirty="0">
                <a:latin typeface="Abadi MT Condensed Light" panose="020B0306030101010103" pitchFamily="34" charset="77"/>
              </a:rPr>
              <a:t>Based around protecting youth from gangs/gang recruitment on social media</a:t>
            </a:r>
          </a:p>
          <a:p>
            <a:pPr algn="ctr">
              <a:buFontTx/>
              <a:buChar char="-"/>
            </a:pPr>
            <a:r>
              <a:rPr lang="en-US" sz="1800" dirty="0">
                <a:latin typeface="Abadi MT Condensed Light" panose="020B0306030101010103" pitchFamily="34" charset="77"/>
              </a:rPr>
              <a:t>Addressing trauma</a:t>
            </a:r>
          </a:p>
          <a:p>
            <a:pPr algn="ctr">
              <a:buFontTx/>
              <a:buChar char="-"/>
            </a:pPr>
            <a:r>
              <a:rPr lang="en-US" sz="1800" dirty="0">
                <a:latin typeface="Abadi MT Condensed Light" panose="020B0306030101010103" pitchFamily="34" charset="77"/>
              </a:rPr>
              <a:t>Outreach within the community and help from Law Enforcement </a:t>
            </a:r>
          </a:p>
          <a:p>
            <a:pPr algn="ctr"/>
            <a:r>
              <a:rPr lang="en-US" b="1" dirty="0">
                <a:latin typeface="Abadi MT Condensed Light" panose="020B0306030101010103" pitchFamily="34" charset="77"/>
              </a:rPr>
              <a:t>Gang Tool Kit</a:t>
            </a:r>
          </a:p>
          <a:p>
            <a:pPr marL="0" indent="0" algn="ctr">
              <a:buNone/>
            </a:pPr>
            <a:r>
              <a:rPr lang="en-US" b="1" dirty="0">
                <a:latin typeface="Abadi MT Condensed Light" panose="020B0306030101010103" pitchFamily="34" charset="77"/>
              </a:rPr>
              <a:t>- </a:t>
            </a:r>
            <a:r>
              <a:rPr lang="en-US" sz="1800" dirty="0">
                <a:latin typeface="Abadi MT Condensed Light" panose="020B0306030101010103" pitchFamily="34" charset="77"/>
              </a:rPr>
              <a:t>Introduction to risk factors</a:t>
            </a:r>
          </a:p>
          <a:p>
            <a:pPr algn="ctr">
              <a:buFontTx/>
              <a:buChar char="-"/>
            </a:pPr>
            <a:r>
              <a:rPr lang="en-US" sz="1800" dirty="0">
                <a:latin typeface="Abadi MT Condensed Light" panose="020B0306030101010103" pitchFamily="34" charset="77"/>
              </a:rPr>
              <a:t>Core strategies</a:t>
            </a:r>
          </a:p>
          <a:p>
            <a:pPr algn="ctr">
              <a:buFont typeface="Courier New" panose="02070309020205020404" pitchFamily="49" charset="0"/>
              <a:buChar char="o"/>
            </a:pPr>
            <a:r>
              <a:rPr lang="en-US" sz="1800" dirty="0">
                <a:latin typeface="Abadi MT Condensed Light" panose="020B0306030101010103" pitchFamily="34" charset="77"/>
              </a:rPr>
              <a:t>Community outreach</a:t>
            </a:r>
          </a:p>
          <a:p>
            <a:pPr algn="ctr">
              <a:buFont typeface="Courier New" panose="02070309020205020404" pitchFamily="49" charset="0"/>
              <a:buChar char="o"/>
            </a:pPr>
            <a:r>
              <a:rPr lang="en-US" sz="1800" dirty="0">
                <a:latin typeface="Abadi MT Condensed Light" panose="020B0306030101010103" pitchFamily="34" charset="77"/>
              </a:rPr>
              <a:t>Employment/job training</a:t>
            </a:r>
            <a:r>
              <a:rPr lang="en-US" b="1" dirty="0">
                <a:latin typeface="Abadi MT Condensed Light" panose="020B0306030101010103" pitchFamily="34" charset="77"/>
              </a:rPr>
              <a:t> </a:t>
            </a:r>
          </a:p>
          <a:p>
            <a:pPr>
              <a:buFontTx/>
              <a:buChar char="-"/>
            </a:pPr>
            <a:endParaRPr lang="en-US" b="1" dirty="0">
              <a:latin typeface="Abadi MT Condensed Light" panose="020B0306030101010103" pitchFamily="34" charset="77"/>
            </a:endParaRPr>
          </a:p>
          <a:p>
            <a:pPr>
              <a:buFontTx/>
              <a:buChar char="-"/>
            </a:pPr>
            <a:endParaRPr lang="en-US" dirty="0"/>
          </a:p>
        </p:txBody>
      </p:sp>
    </p:spTree>
    <p:extLst>
      <p:ext uri="{BB962C8B-B14F-4D97-AF65-F5344CB8AC3E}">
        <p14:creationId xmlns:p14="http://schemas.microsoft.com/office/powerpoint/2010/main" val="2213931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C448A-8E7B-19AF-52EF-832A895C7EA0}"/>
              </a:ext>
            </a:extLst>
          </p:cNvPr>
          <p:cNvSpPr>
            <a:spLocks noGrp="1"/>
          </p:cNvSpPr>
          <p:nvPr>
            <p:ph type="title"/>
          </p:nvPr>
        </p:nvSpPr>
        <p:spPr>
          <a:xfrm>
            <a:off x="700635" y="914400"/>
            <a:ext cx="10691265" cy="444500"/>
          </a:xfrm>
        </p:spPr>
        <p:txBody>
          <a:bodyPr>
            <a:normAutofit fontScale="90000"/>
          </a:bodyPr>
          <a:lstStyle/>
          <a:p>
            <a:pPr algn="ctr"/>
            <a:r>
              <a:rPr lang="en-US" dirty="0">
                <a:latin typeface="Abadi MT Condensed Light" panose="020B0306030101010103" pitchFamily="34" charset="77"/>
              </a:rPr>
              <a:t>References: </a:t>
            </a:r>
          </a:p>
        </p:txBody>
      </p:sp>
      <p:sp>
        <p:nvSpPr>
          <p:cNvPr id="3" name="Content Placeholder 2">
            <a:extLst>
              <a:ext uri="{FF2B5EF4-FFF2-40B4-BE49-F238E27FC236}">
                <a16:creationId xmlns:a16="http://schemas.microsoft.com/office/drawing/2014/main" id="{D388A16D-08C1-1841-C029-2E288EC4FE2A}"/>
              </a:ext>
            </a:extLst>
          </p:cNvPr>
          <p:cNvSpPr>
            <a:spLocks noGrp="1"/>
          </p:cNvSpPr>
          <p:nvPr>
            <p:ph idx="1"/>
          </p:nvPr>
        </p:nvSpPr>
        <p:spPr>
          <a:xfrm>
            <a:off x="700635" y="1600200"/>
            <a:ext cx="10691265" cy="4361688"/>
          </a:xfrm>
        </p:spPr>
        <p:txBody>
          <a:bodyPr vert="horz" lIns="91440" tIns="45720" rIns="91440" bIns="45720" rtlCol="0" anchor="t">
            <a:normAutofit fontScale="55000" lnSpcReduction="20000"/>
          </a:bodyPr>
          <a:lstStyle/>
          <a:p>
            <a:pPr marL="0" indent="0">
              <a:buNone/>
            </a:pPr>
            <a:endParaRPr lang="en-US" dirty="0">
              <a:ea typeface="+mn-lt"/>
              <a:cs typeface="+mn-lt"/>
            </a:endParaRPr>
          </a:p>
          <a:p>
            <a:r>
              <a:rPr lang="en-US" dirty="0">
                <a:ea typeface="+mn-lt"/>
                <a:cs typeface="+mn-lt"/>
              </a:rPr>
              <a:t>Abba-Aji, M., Koya, S. F., Abdalla, S. M., Ettman, C. K., Cohen, G. H., &amp; Galea, S. (2024). </a:t>
            </a:r>
            <a:r>
              <a:rPr lang="en-US" i="1" dirty="0">
                <a:ea typeface="+mn-lt"/>
                <a:cs typeface="+mn-lt"/>
              </a:rPr>
              <a:t>The mental health consequences of interpersonal gun violence: A systematic review</a:t>
            </a:r>
            <a:r>
              <a:rPr lang="en-US" dirty="0">
                <a:ea typeface="+mn-lt"/>
                <a:cs typeface="+mn-lt"/>
              </a:rPr>
              <a:t>. </a:t>
            </a:r>
            <a:r>
              <a:rPr lang="en-US" b="1" dirty="0">
                <a:ea typeface="+mn-lt"/>
                <a:cs typeface="+mn-lt"/>
              </a:rPr>
              <a:t>SSM – Mental Health, 5</a:t>
            </a:r>
            <a:r>
              <a:rPr lang="en-US" dirty="0">
                <a:ea typeface="+mn-lt"/>
                <a:cs typeface="+mn-lt"/>
              </a:rPr>
              <a:t>, 100302. https://doi.org/10.1016/j.ssmmh.2024.100302</a:t>
            </a:r>
            <a:endParaRPr lang="en-US" dirty="0"/>
          </a:p>
          <a:p>
            <a:r>
              <a:rPr lang="en-US" dirty="0"/>
              <a:t>Andriesen, P. (2023, August 30). </a:t>
            </a:r>
            <a:r>
              <a:rPr lang="en-US" i="1" dirty="0"/>
              <a:t>The policy shop: Chicago’s youth violence problem</a:t>
            </a:r>
            <a:r>
              <a:rPr lang="en-US" dirty="0"/>
              <a:t>. Illinois Policy. </a:t>
            </a:r>
            <a:r>
              <a:rPr lang="en-US" dirty="0">
                <a:hlinkClick r:id="rId2"/>
              </a:rPr>
              <a:t>https://www.illinoispolicy.org/policy-shop/the-policy-shop-chicagos-youth-violence-problem/</a:t>
            </a:r>
            <a:endParaRPr lang="en-US" dirty="0"/>
          </a:p>
          <a:p>
            <a:r>
              <a:rPr lang="en-US" dirty="0">
                <a:ea typeface="+mn-lt"/>
                <a:cs typeface="+mn-lt"/>
              </a:rPr>
              <a:t>Johns Hopkins Bloomberg School of Public Health, Center for Gun Violence Solutions. (n.d.). </a:t>
            </a:r>
            <a:r>
              <a:rPr lang="en-US" i="1" dirty="0">
                <a:ea typeface="+mn-lt"/>
                <a:cs typeface="+mn-lt"/>
              </a:rPr>
              <a:t>Lethal means safety counseling</a:t>
            </a:r>
            <a:r>
              <a:rPr lang="en-US" dirty="0">
                <a:ea typeface="+mn-lt"/>
                <a:cs typeface="+mn-lt"/>
              </a:rPr>
              <a:t>. </a:t>
            </a:r>
            <a:r>
              <a:rPr lang="en-US" dirty="0">
                <a:ea typeface="+mn-lt"/>
                <a:cs typeface="+mn-lt"/>
                <a:hlinkClick r:id="rId3"/>
              </a:rPr>
              <a:t>https://publichealth.jhu.edu/center-for-gun-violence-solutions/lethal-means-safety-counseling</a:t>
            </a:r>
            <a:r>
              <a:rPr lang="en-US" dirty="0">
                <a:ea typeface="+mn-lt"/>
                <a:cs typeface="+mn-lt"/>
              </a:rPr>
              <a:t> (</a:t>
            </a:r>
            <a:r>
              <a:rPr lang="en-US" dirty="0">
                <a:ea typeface="+mn-lt"/>
                <a:cs typeface="+mn-lt"/>
                <a:hlinkClick r:id="rId4"/>
              </a:rPr>
              <a:t>Bloomberg School of Public Health</a:t>
            </a:r>
            <a:r>
              <a:rPr lang="en-US" dirty="0">
                <a:ea typeface="+mn-lt"/>
                <a:cs typeface="+mn-lt"/>
              </a:rPr>
              <a:t>)</a:t>
            </a:r>
          </a:p>
          <a:p>
            <a:r>
              <a:rPr lang="en-US" dirty="0"/>
              <a:t>Leverso, J., &amp; O’Neill, K. K. (2021, August 6). </a:t>
            </a:r>
            <a:r>
              <a:rPr lang="en-US" i="1" dirty="0"/>
              <a:t>Youth gangs and victimization: An investigation of the impact of gang dynamics on experiences of victimization</a:t>
            </a:r>
            <a:r>
              <a:rPr lang="en-US" dirty="0"/>
              <a:t>. Deviant behavior. </a:t>
            </a:r>
            <a:r>
              <a:rPr lang="en-US" dirty="0">
                <a:hlinkClick r:id="rId5"/>
              </a:rPr>
              <a:t>https://pmc.ncbi.nlm.nih.gov/articles/PMC9512271/</a:t>
            </a:r>
            <a:endParaRPr lang="en-US" dirty="0"/>
          </a:p>
          <a:p>
            <a:r>
              <a:rPr lang="en-US" dirty="0"/>
              <a:t>Reveron, S. (2025, October 17). </a:t>
            </a:r>
            <a:r>
              <a:rPr lang="en-US" i="1" dirty="0"/>
              <a:t>Almighty gang nation...Chicago gangs</a:t>
            </a:r>
            <a:r>
              <a:rPr lang="en-US" dirty="0"/>
              <a:t>. CLVT Nation. </a:t>
            </a:r>
            <a:r>
              <a:rPr lang="en-US" dirty="0">
                <a:hlinkClick r:id="rId6"/>
              </a:rPr>
              <a:t>https://cvltnation.com/almighty-gang-nation-chicago-gangs-photo-essay-more/</a:t>
            </a:r>
            <a:endParaRPr lang="en-US" dirty="0"/>
          </a:p>
          <a:p>
            <a:r>
              <a:rPr lang="en-US" i="1" dirty="0"/>
              <a:t>Risk factors</a:t>
            </a:r>
            <a:r>
              <a:rPr lang="en-US" dirty="0"/>
              <a:t>. National Gang Center. (2020, December 16). https://nationalgangcenter.ojp.gov/spt/Risk-Factors </a:t>
            </a:r>
          </a:p>
          <a:p>
            <a:r>
              <a:rPr lang="en-US" dirty="0"/>
              <a:t>Robertson, K. (2018, October 17). </a:t>
            </a:r>
            <a:r>
              <a:rPr lang="en-US" i="1" dirty="0"/>
              <a:t>Six things we learned from young adults experiencing gun violence in Chicago | urban institute</a:t>
            </a:r>
            <a:r>
              <a:rPr lang="en-US" dirty="0"/>
              <a:t>. Urban Wire. </a:t>
            </a:r>
            <a:r>
              <a:rPr lang="en-US" dirty="0">
                <a:hlinkClick r:id="rId7"/>
              </a:rPr>
              <a:t>https://www.urban.org/urban-wire/six-things-we-learned-young-adults-experiencing-gun-violence-chicago</a:t>
            </a:r>
            <a:endParaRPr lang="en-US" dirty="0">
              <a:ea typeface="+mn-lt"/>
              <a:cs typeface="+mn-lt"/>
            </a:endParaRPr>
          </a:p>
          <a:p>
            <a:r>
              <a:rPr lang="en-US" dirty="0">
                <a:ea typeface="+mn-lt"/>
                <a:cs typeface="+mn-lt"/>
              </a:rPr>
              <a:t>Staff, J., &amp; Kreager, D. A. (2008). Too cool for school? Violence, peer status, and high school dropout. </a:t>
            </a:r>
            <a:r>
              <a:rPr lang="en-US" i="1" dirty="0">
                <a:ea typeface="+mn-lt"/>
                <a:cs typeface="+mn-lt"/>
              </a:rPr>
              <a:t>Social Forces, 87</a:t>
            </a:r>
            <a:r>
              <a:rPr lang="en-US" dirty="0">
                <a:ea typeface="+mn-lt"/>
                <a:cs typeface="+mn-lt"/>
              </a:rPr>
              <a:t>(1), 445–471. </a:t>
            </a:r>
            <a:r>
              <a:rPr lang="en-US" dirty="0">
                <a:ea typeface="+mn-lt"/>
                <a:cs typeface="+mn-lt"/>
                <a:hlinkClick r:id="rId8"/>
              </a:rPr>
              <a:t>https://doi.org/10.1353/sof.0.0068</a:t>
            </a:r>
            <a:endParaRPr lang="en-US" dirty="0">
              <a:ea typeface="+mn-lt"/>
              <a:cs typeface="+mn-lt"/>
            </a:endParaRPr>
          </a:p>
          <a:p>
            <a:r>
              <a:rPr lang="en-US" dirty="0"/>
              <a:t>Vallas, P. (2023, June 29). </a:t>
            </a:r>
            <a:r>
              <a:rPr lang="en-US" i="1" dirty="0"/>
              <a:t>Vallas: Chicago teens are dying, committing more crimes: Work-study can fix that</a:t>
            </a:r>
            <a:r>
              <a:rPr lang="en-US" dirty="0"/>
              <a:t>. Illinois Policy. </a:t>
            </a:r>
            <a:r>
              <a:rPr lang="en-US" dirty="0">
                <a:hlinkClick r:id="rId9"/>
              </a:rPr>
              <a:t>https://www.illinoispolicy.org/vallas-chicago-teens-are-dying-committing-more-crimes-work-study-can-fix-that/#:~:text=Violence%20against%2C%20and%20committed%20by,than%20the%20average%20Chicago%20resident</a:t>
            </a:r>
            <a:r>
              <a:rPr lang="en-US" dirty="0"/>
              <a:t>.</a:t>
            </a:r>
          </a:p>
          <a:p>
            <a:r>
              <a:rPr lang="en-US" i="1" dirty="0"/>
              <a:t>Youth violence</a:t>
            </a:r>
            <a:r>
              <a:rPr lang="en-US" dirty="0"/>
              <a:t>. University of Chicago Crime Lab. (2025, December 15). </a:t>
            </a:r>
            <a:r>
              <a:rPr lang="en-US" dirty="0">
                <a:hlinkClick r:id="rId10"/>
              </a:rPr>
              <a:t>https://crimelab.uchicago.edu/topics/youth-supports/</a:t>
            </a:r>
            <a:endParaRPr lang="en-US" dirty="0"/>
          </a:p>
          <a:p>
            <a:endParaRPr lang="en-US" dirty="0"/>
          </a:p>
          <a:p>
            <a:endParaRPr lang="en-US" dirty="0">
              <a:ea typeface="+mn-lt"/>
              <a:cs typeface="+mn-lt"/>
            </a:endParaRPr>
          </a:p>
          <a:p>
            <a:pPr marL="0" indent="0">
              <a:buNone/>
            </a:pPr>
            <a:endParaRPr lang="en-US" dirty="0"/>
          </a:p>
          <a:p>
            <a:endParaRPr lang="en-US" dirty="0"/>
          </a:p>
        </p:txBody>
      </p:sp>
    </p:spTree>
    <p:extLst>
      <p:ext uri="{BB962C8B-B14F-4D97-AF65-F5344CB8AC3E}">
        <p14:creationId xmlns:p14="http://schemas.microsoft.com/office/powerpoint/2010/main" val="1333405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95D384-ECF5-C82D-4A1C-DC650F34F509}"/>
              </a:ext>
            </a:extLst>
          </p:cNvPr>
          <p:cNvSpPr>
            <a:spLocks noGrp="1"/>
          </p:cNvSpPr>
          <p:nvPr>
            <p:ph type="title"/>
          </p:nvPr>
        </p:nvSpPr>
        <p:spPr>
          <a:xfrm>
            <a:off x="704088" y="914399"/>
            <a:ext cx="5239272" cy="1621147"/>
          </a:xfrm>
        </p:spPr>
        <p:txBody>
          <a:bodyPr>
            <a:normAutofit/>
          </a:bodyPr>
          <a:lstStyle/>
          <a:p>
            <a:pPr algn="ctr"/>
            <a:r>
              <a:rPr lang="en-US" sz="3600" dirty="0">
                <a:latin typeface="Abadi MT Condensed Light" panose="020B0306030101010103" pitchFamily="34" charset="77"/>
              </a:rPr>
              <a:t>What is a gang?</a:t>
            </a:r>
            <a:r>
              <a:rPr lang="en-US" dirty="0">
                <a:latin typeface="Abadi MT Condensed Light" panose="020B0306030101010103" pitchFamily="34" charset="77"/>
              </a:rPr>
              <a:t> </a:t>
            </a:r>
          </a:p>
        </p:txBody>
      </p:sp>
      <p:cxnSp>
        <p:nvCxnSpPr>
          <p:cNvPr id="23" name="Straight Connector 1">
            <a:extLst>
              <a:ext uri="{FF2B5EF4-FFF2-40B4-BE49-F238E27FC236}">
                <a16:creationId xmlns:a16="http://schemas.microsoft.com/office/drawing/2014/main" id="{7D3DF08D-8EDA-0FB3-59D9-B692F2ADD1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person standing in front of a wall with graffiti&#10;&#10;AI-generated content may be incorrect.">
            <a:extLst>
              <a:ext uri="{FF2B5EF4-FFF2-40B4-BE49-F238E27FC236}">
                <a16:creationId xmlns:a16="http://schemas.microsoft.com/office/drawing/2014/main" id="{4CC1AD9A-ACB1-D5B7-F20C-520830AC80C7}"/>
              </a:ext>
            </a:extLst>
          </p:cNvPr>
          <p:cNvPicPr>
            <a:picLocks noChangeAspect="1"/>
          </p:cNvPicPr>
          <p:nvPr/>
        </p:nvPicPr>
        <p:blipFill>
          <a:blip r:embed="rId2"/>
          <a:stretch>
            <a:fillRect/>
          </a:stretch>
        </p:blipFill>
        <p:spPr>
          <a:xfrm>
            <a:off x="804672" y="2810060"/>
            <a:ext cx="5138688" cy="3352993"/>
          </a:xfrm>
          <a:prstGeom prst="rect">
            <a:avLst/>
          </a:prstGeom>
        </p:spPr>
      </p:pic>
      <p:sp>
        <p:nvSpPr>
          <p:cNvPr id="24" name="Content Placeholder 8">
            <a:extLst>
              <a:ext uri="{FF2B5EF4-FFF2-40B4-BE49-F238E27FC236}">
                <a16:creationId xmlns:a16="http://schemas.microsoft.com/office/drawing/2014/main" id="{A99AAF68-A4B5-A860-6E26-0DE40D201234}"/>
              </a:ext>
            </a:extLst>
          </p:cNvPr>
          <p:cNvSpPr>
            <a:spLocks noGrp="1"/>
          </p:cNvSpPr>
          <p:nvPr>
            <p:ph idx="1"/>
          </p:nvPr>
        </p:nvSpPr>
        <p:spPr>
          <a:xfrm>
            <a:off x="6346176" y="914399"/>
            <a:ext cx="5138688" cy="5248657"/>
          </a:xfrm>
        </p:spPr>
        <p:txBody>
          <a:bodyPr>
            <a:normAutofit lnSpcReduction="10000"/>
          </a:bodyPr>
          <a:lstStyle/>
          <a:p>
            <a:pPr marL="0" indent="0" algn="ctr">
              <a:buNone/>
            </a:pPr>
            <a:r>
              <a:rPr lang="en-US" dirty="0">
                <a:latin typeface="Abadi MT Condensed Light" panose="020B0306030101010103" pitchFamily="34" charset="77"/>
              </a:rPr>
              <a:t>A self-formed association of 3 or more people</a:t>
            </a:r>
          </a:p>
          <a:p>
            <a:pPr marL="0" indent="0" algn="ctr">
              <a:buNone/>
            </a:pPr>
            <a:endParaRPr lang="en-US" dirty="0">
              <a:latin typeface="Abadi MT Condensed Light" panose="020B0306030101010103" pitchFamily="34" charset="77"/>
            </a:endParaRPr>
          </a:p>
          <a:p>
            <a:pPr algn="ctr">
              <a:buFontTx/>
              <a:buChar char="-"/>
            </a:pPr>
            <a:r>
              <a:rPr lang="en-US" dirty="0">
                <a:latin typeface="Abadi MT Condensed Light" panose="020B0306030101010103" pitchFamily="34" charset="77"/>
              </a:rPr>
              <a:t>Typically contains youth or young adults</a:t>
            </a:r>
          </a:p>
          <a:p>
            <a:pPr algn="ctr">
              <a:buFontTx/>
              <a:buChar char="-"/>
            </a:pPr>
            <a:endParaRPr lang="en-US" dirty="0">
              <a:latin typeface="Abadi MT Condensed Light" panose="020B0306030101010103" pitchFamily="34" charset="77"/>
            </a:endParaRPr>
          </a:p>
          <a:p>
            <a:pPr algn="ctr">
              <a:buFontTx/>
              <a:buChar char="-"/>
            </a:pPr>
            <a:r>
              <a:rPr lang="en-US" dirty="0">
                <a:latin typeface="Abadi MT Condensed Light" panose="020B0306030101010103" pitchFamily="34" charset="77"/>
              </a:rPr>
              <a:t>Shares a common identity</a:t>
            </a:r>
          </a:p>
          <a:p>
            <a:pPr algn="ctr">
              <a:buFontTx/>
              <a:buChar char="-"/>
            </a:pPr>
            <a:endParaRPr lang="en-US" dirty="0">
              <a:latin typeface="Abadi MT Condensed Light" panose="020B0306030101010103" pitchFamily="34" charset="77"/>
            </a:endParaRPr>
          </a:p>
          <a:p>
            <a:pPr algn="ctr">
              <a:buFontTx/>
              <a:buChar char="-"/>
            </a:pPr>
            <a:r>
              <a:rPr lang="en-US" dirty="0">
                <a:latin typeface="Abadi MT Condensed Light" panose="020B0306030101010103" pitchFamily="34" charset="77"/>
              </a:rPr>
              <a:t>Often engages in criminal activity, violence, or intimidation to increase power, reputation or economic resources</a:t>
            </a:r>
          </a:p>
          <a:p>
            <a:pPr marL="0" indent="0" algn="ctr">
              <a:buNone/>
            </a:pPr>
            <a:endParaRPr lang="en-US" dirty="0">
              <a:latin typeface="Abadi MT Condensed Light" panose="020B0306030101010103" pitchFamily="34" charset="77"/>
            </a:endParaRPr>
          </a:p>
          <a:p>
            <a:pPr marL="0" indent="0" algn="ctr">
              <a:buNone/>
            </a:pPr>
            <a:r>
              <a:rPr lang="en-US" b="1" dirty="0">
                <a:solidFill>
                  <a:schemeClr val="accent5">
                    <a:lumMod val="50000"/>
                  </a:schemeClr>
                </a:solidFill>
                <a:latin typeface="Abadi MT Condensed Light" panose="020B0306030101010103" pitchFamily="34" charset="77"/>
              </a:rPr>
              <a:t>“ Gangs do not arise and people do not join gangs because of violence. People join gangs because of a lethal absence of hope.” – Father Greg Boyle via UCLA</a:t>
            </a:r>
          </a:p>
        </p:txBody>
      </p:sp>
    </p:spTree>
    <p:extLst>
      <p:ext uri="{BB962C8B-B14F-4D97-AF65-F5344CB8AC3E}">
        <p14:creationId xmlns:p14="http://schemas.microsoft.com/office/powerpoint/2010/main" val="1265700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578EB459-3385-4BF6-A9E1-154CBA251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381C2A-F93C-1871-6794-98B999CB18E6}"/>
              </a:ext>
            </a:extLst>
          </p:cNvPr>
          <p:cNvSpPr>
            <a:spLocks noGrp="1"/>
          </p:cNvSpPr>
          <p:nvPr>
            <p:ph type="title"/>
          </p:nvPr>
        </p:nvSpPr>
        <p:spPr>
          <a:xfrm>
            <a:off x="700088" y="842962"/>
            <a:ext cx="7583300" cy="604840"/>
          </a:xfrm>
        </p:spPr>
        <p:txBody>
          <a:bodyPr>
            <a:normAutofit fontScale="90000"/>
          </a:bodyPr>
          <a:lstStyle/>
          <a:p>
            <a:pPr algn="ctr"/>
            <a:r>
              <a:rPr lang="en-US" dirty="0">
                <a:latin typeface="Abadi MT Condensed Light" panose="020B0306030101010103" pitchFamily="34" charset="77"/>
              </a:rPr>
              <a:t>Gang History</a:t>
            </a:r>
            <a:r>
              <a:rPr lang="en-US" dirty="0"/>
              <a:t>: </a:t>
            </a:r>
          </a:p>
        </p:txBody>
      </p:sp>
      <p:cxnSp>
        <p:nvCxnSpPr>
          <p:cNvPr id="69" name="Straight Connector 68">
            <a:extLst>
              <a:ext uri="{FF2B5EF4-FFF2-40B4-BE49-F238E27FC236}">
                <a16:creationId xmlns:a16="http://schemas.microsoft.com/office/drawing/2014/main" id="{1DC20223-0542-4FF7-8F2F-136889161E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7315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Content Placeholder 12">
            <a:extLst>
              <a:ext uri="{FF2B5EF4-FFF2-40B4-BE49-F238E27FC236}">
                <a16:creationId xmlns:a16="http://schemas.microsoft.com/office/drawing/2014/main" id="{8BF801DB-6E28-DE90-795C-5398508BC7D0}"/>
              </a:ext>
            </a:extLst>
          </p:cNvPr>
          <p:cNvSpPr>
            <a:spLocks noGrp="1"/>
          </p:cNvSpPr>
          <p:nvPr>
            <p:ph idx="1"/>
          </p:nvPr>
        </p:nvSpPr>
        <p:spPr>
          <a:xfrm>
            <a:off x="700087" y="1752601"/>
            <a:ext cx="7583301" cy="4195759"/>
          </a:xfrm>
        </p:spPr>
        <p:txBody>
          <a:bodyPr>
            <a:normAutofit lnSpcReduction="10000"/>
          </a:bodyPr>
          <a:lstStyle/>
          <a:p>
            <a:r>
              <a:rPr lang="en-US" dirty="0">
                <a:latin typeface="Abadi MT Condensed Light" panose="020B0306030101010103" pitchFamily="34" charset="77"/>
              </a:rPr>
              <a:t>Two Rival alliances</a:t>
            </a:r>
          </a:p>
          <a:p>
            <a:pPr>
              <a:buFontTx/>
              <a:buChar char="-"/>
            </a:pPr>
            <a:r>
              <a:rPr lang="en-US" dirty="0">
                <a:latin typeface="Abadi MT Condensed Light" panose="020B0306030101010103" pitchFamily="34" charset="77"/>
              </a:rPr>
              <a:t>Folk Nation</a:t>
            </a:r>
          </a:p>
          <a:p>
            <a:pPr>
              <a:buFontTx/>
              <a:buChar char="-"/>
            </a:pPr>
            <a:r>
              <a:rPr lang="en-US" dirty="0">
                <a:latin typeface="Abadi MT Condensed Light" panose="020B0306030101010103" pitchFamily="34" charset="77"/>
              </a:rPr>
              <a:t>People Nation </a:t>
            </a:r>
          </a:p>
          <a:p>
            <a:pPr>
              <a:buFontTx/>
              <a:buChar char="-"/>
            </a:pPr>
            <a:r>
              <a:rPr lang="en-US" dirty="0">
                <a:latin typeface="Abadi MT Condensed Light" panose="020B0306030101010103" pitchFamily="34" charset="77"/>
              </a:rPr>
              <a:t>Rival alliances were created in 1978.</a:t>
            </a:r>
          </a:p>
          <a:p>
            <a:pPr>
              <a:buFontTx/>
              <a:buChar char="-"/>
            </a:pPr>
            <a:r>
              <a:rPr lang="en-US" dirty="0">
                <a:latin typeface="Abadi MT Condensed Light" panose="020B0306030101010103" pitchFamily="34" charset="77"/>
              </a:rPr>
              <a:t>People Nation was created first</a:t>
            </a:r>
          </a:p>
          <a:p>
            <a:r>
              <a:rPr lang="en-US" dirty="0">
                <a:latin typeface="Abadi MT Condensed Light" panose="020B0306030101010103" pitchFamily="34" charset="77"/>
              </a:rPr>
              <a:t>Around 1919, Black gangs were formed to protect the community from white gangs who would terrorize them. </a:t>
            </a:r>
          </a:p>
          <a:p>
            <a:r>
              <a:rPr lang="en-US" dirty="0">
                <a:latin typeface="Abadi MT Condensed Light" panose="020B0306030101010103" pitchFamily="34" charset="77"/>
              </a:rPr>
              <a:t>At the end of the 1950s, Hispanic gangs were created in Chicago</a:t>
            </a:r>
          </a:p>
          <a:p>
            <a:r>
              <a:rPr lang="en-US" dirty="0">
                <a:latin typeface="Abadi MT Condensed Light" panose="020B0306030101010103" pitchFamily="34" charset="77"/>
              </a:rPr>
              <a:t>One of the first well-known street gangs was a white gang called the Gay lords that developed on the West side in 1952. </a:t>
            </a:r>
          </a:p>
          <a:p>
            <a:pPr marL="0" indent="0">
              <a:buNone/>
            </a:pPr>
            <a:endParaRPr lang="en-US" dirty="0">
              <a:solidFill>
                <a:schemeClr val="tx1">
                  <a:lumMod val="95000"/>
                  <a:lumOff val="5000"/>
                </a:schemeClr>
              </a:solidFill>
            </a:endParaRPr>
          </a:p>
          <a:p>
            <a:endParaRPr lang="en-US" dirty="0"/>
          </a:p>
        </p:txBody>
      </p:sp>
      <p:pic>
        <p:nvPicPr>
          <p:cNvPr id="9" name="Picture 8" descr="A group of people posing for a photo&#10;&#10;AI-generated content may be incorrect.">
            <a:extLst>
              <a:ext uri="{FF2B5EF4-FFF2-40B4-BE49-F238E27FC236}">
                <a16:creationId xmlns:a16="http://schemas.microsoft.com/office/drawing/2014/main" id="{12642C5A-2936-8784-206A-73A54835E926}"/>
              </a:ext>
            </a:extLst>
          </p:cNvPr>
          <p:cNvPicPr>
            <a:picLocks noChangeAspect="1"/>
          </p:cNvPicPr>
          <p:nvPr/>
        </p:nvPicPr>
        <p:blipFill>
          <a:blip r:embed="rId2"/>
          <a:srcRect l="2441" r="8460"/>
          <a:stretch>
            <a:fillRect/>
          </a:stretch>
        </p:blipFill>
        <p:spPr>
          <a:xfrm>
            <a:off x="8765686" y="1"/>
            <a:ext cx="3426119" cy="2277004"/>
          </a:xfrm>
          <a:prstGeom prst="rect">
            <a:avLst/>
          </a:prstGeom>
        </p:spPr>
      </p:pic>
      <p:pic>
        <p:nvPicPr>
          <p:cNvPr id="5" name="Content Placeholder 4" descr="A graffiti on a brick wall&#10;&#10;AI-generated content may be incorrect.">
            <a:extLst>
              <a:ext uri="{FF2B5EF4-FFF2-40B4-BE49-F238E27FC236}">
                <a16:creationId xmlns:a16="http://schemas.microsoft.com/office/drawing/2014/main" id="{34F9FF5F-6DFA-E302-C9E8-5A4E0BAEB4F1}"/>
              </a:ext>
            </a:extLst>
          </p:cNvPr>
          <p:cNvPicPr>
            <a:picLocks noChangeAspect="1"/>
          </p:cNvPicPr>
          <p:nvPr/>
        </p:nvPicPr>
        <p:blipFill>
          <a:blip r:embed="rId3"/>
          <a:srcRect t="4673" r="-4" b="-4"/>
          <a:stretch>
            <a:fillRect/>
          </a:stretch>
        </p:blipFill>
        <p:spPr>
          <a:xfrm>
            <a:off x="8766629" y="2277005"/>
            <a:ext cx="3424428" cy="2311057"/>
          </a:xfrm>
          <a:prstGeom prst="rect">
            <a:avLst/>
          </a:prstGeom>
        </p:spPr>
      </p:pic>
      <p:cxnSp>
        <p:nvCxnSpPr>
          <p:cNvPr id="70" name="Straight Connector 69">
            <a:extLst>
              <a:ext uri="{FF2B5EF4-FFF2-40B4-BE49-F238E27FC236}">
                <a16:creationId xmlns:a16="http://schemas.microsoft.com/office/drawing/2014/main" id="{81B545B1-F6B1-4C34-8B89-1FD8BA796E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7315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descr="A group of people protesting in a street&#10;&#10;AI-generated content may be incorrect.">
            <a:extLst>
              <a:ext uri="{FF2B5EF4-FFF2-40B4-BE49-F238E27FC236}">
                <a16:creationId xmlns:a16="http://schemas.microsoft.com/office/drawing/2014/main" id="{C8ADA8FB-005A-AD65-B41C-FB86D19D40DE}"/>
              </a:ext>
            </a:extLst>
          </p:cNvPr>
          <p:cNvPicPr>
            <a:picLocks noChangeAspect="1"/>
          </p:cNvPicPr>
          <p:nvPr/>
        </p:nvPicPr>
        <p:blipFill>
          <a:blip r:embed="rId4"/>
          <a:srcRect t="5614" r="2" b="2963"/>
          <a:stretch>
            <a:fillRect/>
          </a:stretch>
        </p:blipFill>
        <p:spPr>
          <a:xfrm>
            <a:off x="8766629" y="4588063"/>
            <a:ext cx="3425175" cy="2277004"/>
          </a:xfrm>
          <a:prstGeom prst="rect">
            <a:avLst/>
          </a:prstGeom>
        </p:spPr>
      </p:pic>
    </p:spTree>
    <p:extLst>
      <p:ext uri="{BB962C8B-B14F-4D97-AF65-F5344CB8AC3E}">
        <p14:creationId xmlns:p14="http://schemas.microsoft.com/office/powerpoint/2010/main" val="2069595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EB58A-2561-C86D-306F-5D7785E00356}"/>
              </a:ext>
            </a:extLst>
          </p:cNvPr>
          <p:cNvSpPr>
            <a:spLocks noGrp="1"/>
          </p:cNvSpPr>
          <p:nvPr>
            <p:ph type="title"/>
          </p:nvPr>
        </p:nvSpPr>
        <p:spPr>
          <a:xfrm>
            <a:off x="700635" y="914400"/>
            <a:ext cx="10691265" cy="825500"/>
          </a:xfrm>
        </p:spPr>
        <p:txBody>
          <a:bodyPr/>
          <a:lstStyle/>
          <a:p>
            <a:pPr algn="ctr"/>
            <a:r>
              <a:rPr lang="en-US" dirty="0">
                <a:latin typeface="Abadi MT Condensed Light" panose="020B0306030101010103" pitchFamily="34" charset="77"/>
              </a:rPr>
              <a:t>Latin Kings</a:t>
            </a:r>
            <a:r>
              <a:rPr lang="en-US" dirty="0"/>
              <a:t>: </a:t>
            </a:r>
          </a:p>
        </p:txBody>
      </p:sp>
      <p:sp>
        <p:nvSpPr>
          <p:cNvPr id="3" name="Content Placeholder 2">
            <a:extLst>
              <a:ext uri="{FF2B5EF4-FFF2-40B4-BE49-F238E27FC236}">
                <a16:creationId xmlns:a16="http://schemas.microsoft.com/office/drawing/2014/main" id="{D6A12133-023B-067C-9E7F-F1BF08073521}"/>
              </a:ext>
            </a:extLst>
          </p:cNvPr>
          <p:cNvSpPr>
            <a:spLocks noGrp="1"/>
          </p:cNvSpPr>
          <p:nvPr>
            <p:ph idx="1"/>
          </p:nvPr>
        </p:nvSpPr>
        <p:spPr>
          <a:xfrm>
            <a:off x="700635" y="1739900"/>
            <a:ext cx="10691265" cy="4221988"/>
          </a:xfrm>
        </p:spPr>
        <p:txBody>
          <a:bodyPr vert="horz" lIns="91440" tIns="45720" rIns="91440" bIns="45720" rtlCol="0" anchor="t">
            <a:normAutofit/>
          </a:bodyPr>
          <a:lstStyle/>
          <a:p>
            <a:r>
              <a:rPr lang="en-US" dirty="0"/>
              <a:t>Originated in the Humboldt Park area of Chicago in 1954.</a:t>
            </a:r>
          </a:p>
          <a:p>
            <a:r>
              <a:rPr lang="en-US" dirty="0"/>
              <a:t>Eventually, the group grew to evolve to into a large criminal enterprise and shifting from original mission.</a:t>
            </a:r>
            <a:endParaRPr lang="en-US" sz="1500" dirty="0">
              <a:latin typeface="Roboto"/>
              <a:ea typeface="Roboto"/>
              <a:cs typeface="Roboto"/>
            </a:endParaRPr>
          </a:p>
          <a:p>
            <a:r>
              <a:rPr lang="en-US" sz="1900" dirty="0"/>
              <a:t>Latin King chapters are present nationwide, with an estimated 25,000 to 50,000 members residing in 34 states. Chicago police estimate that nearly 25,000 Latin King members reside within the Chicago area alone.</a:t>
            </a:r>
            <a:endParaRPr lang="en-US" sz="1500" dirty="0">
              <a:solidFill>
                <a:srgbClr val="0A0A0A"/>
              </a:solidFill>
              <a:highlight>
                <a:srgbClr val="FFFFFF"/>
              </a:highlight>
              <a:latin typeface="Roboto"/>
              <a:ea typeface="Roboto"/>
              <a:cs typeface="Roboto"/>
            </a:endParaRPr>
          </a:p>
          <a:p>
            <a:r>
              <a:rPr lang="en-US" dirty="0"/>
              <a:t>Founded by </a:t>
            </a:r>
            <a:r>
              <a:rPr lang="en-US" u="sng" dirty="0"/>
              <a:t>Ramon Santos</a:t>
            </a:r>
            <a:r>
              <a:rPr lang="en-US" dirty="0"/>
              <a:t> originally as the "Imperials".</a:t>
            </a:r>
          </a:p>
          <a:p>
            <a:pPr lvl="1">
              <a:buFont typeface="Calibri" panose="020B0604020202020204" pitchFamily="34" charset="0"/>
              <a:buChar char="-"/>
            </a:pPr>
            <a:r>
              <a:rPr lang="en-US" dirty="0"/>
              <a:t>Originally Puerto Rican Progress Movement targeted at overcoming racial discrimination and protecting against violence from other street gangs.</a:t>
            </a:r>
          </a:p>
          <a:p>
            <a:pPr lvl="1">
              <a:buFont typeface="Calibri" panose="020B0604020202020204" pitchFamily="34" charset="0"/>
              <a:buChar char="-"/>
            </a:pPr>
            <a:endParaRPr lang="en-US" dirty="0"/>
          </a:p>
          <a:p>
            <a:pPr lvl="1">
              <a:buFont typeface="Calibri" panose="020B0604020202020204" pitchFamily="34" charset="0"/>
              <a:buChar char="-"/>
            </a:pPr>
            <a:endParaRPr lang="en-US" dirty="0"/>
          </a:p>
          <a:p>
            <a:pPr lvl="1">
              <a:buFont typeface="Calibri" panose="020B0604020202020204" pitchFamily="34" charset="0"/>
              <a:buChar char="-"/>
            </a:pPr>
            <a:endParaRPr lang="en-US" dirty="0"/>
          </a:p>
          <a:p>
            <a:pPr lvl="1">
              <a:buFont typeface="Calibri" panose="020B0604020202020204" pitchFamily="34" charset="0"/>
              <a:buChar char="-"/>
            </a:pPr>
            <a:endParaRPr lang="en-US" dirty="0"/>
          </a:p>
          <a:p>
            <a:pPr lvl="1">
              <a:buFont typeface="Calibri" panose="020B0604020202020204" pitchFamily="34" charset="0"/>
              <a:buChar char="-"/>
            </a:pPr>
            <a:endParaRPr lang="en-US" dirty="0"/>
          </a:p>
          <a:p>
            <a:pPr lvl="1">
              <a:buFont typeface="Calibri" panose="020B0604020202020204" pitchFamily="34" charset="0"/>
              <a:buChar char="-"/>
            </a:pPr>
            <a:endParaRPr lang="en-US" dirty="0"/>
          </a:p>
        </p:txBody>
      </p:sp>
    </p:spTree>
    <p:extLst>
      <p:ext uri="{BB962C8B-B14F-4D97-AF65-F5344CB8AC3E}">
        <p14:creationId xmlns:p14="http://schemas.microsoft.com/office/powerpoint/2010/main" val="600713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A2D74-100E-2CDD-D854-11317826424A}"/>
              </a:ext>
            </a:extLst>
          </p:cNvPr>
          <p:cNvSpPr>
            <a:spLocks noGrp="1"/>
          </p:cNvSpPr>
          <p:nvPr>
            <p:ph type="title"/>
          </p:nvPr>
        </p:nvSpPr>
        <p:spPr>
          <a:xfrm>
            <a:off x="700635" y="762000"/>
            <a:ext cx="10691265" cy="533400"/>
          </a:xfrm>
        </p:spPr>
        <p:txBody>
          <a:bodyPr>
            <a:normAutofit fontScale="90000"/>
          </a:bodyPr>
          <a:lstStyle/>
          <a:p>
            <a:pPr algn="ctr"/>
            <a:r>
              <a:rPr lang="en-US" dirty="0">
                <a:latin typeface="Abadi MT Condensed Light" panose="020B0306030101010103" pitchFamily="34" charset="77"/>
              </a:rPr>
              <a:t>Latin Kings: </a:t>
            </a:r>
          </a:p>
        </p:txBody>
      </p:sp>
      <p:sp>
        <p:nvSpPr>
          <p:cNvPr id="3" name="Content Placeholder 2">
            <a:extLst>
              <a:ext uri="{FF2B5EF4-FFF2-40B4-BE49-F238E27FC236}">
                <a16:creationId xmlns:a16="http://schemas.microsoft.com/office/drawing/2014/main" id="{9E25C1AF-6456-97B7-4634-2EF1FA08799A}"/>
              </a:ext>
            </a:extLst>
          </p:cNvPr>
          <p:cNvSpPr>
            <a:spLocks noGrp="1"/>
          </p:cNvSpPr>
          <p:nvPr>
            <p:ph idx="1"/>
          </p:nvPr>
        </p:nvSpPr>
        <p:spPr>
          <a:xfrm>
            <a:off x="700635" y="1447800"/>
            <a:ext cx="10691265" cy="4514088"/>
          </a:xfrm>
        </p:spPr>
        <p:txBody>
          <a:bodyPr>
            <a:normAutofit/>
          </a:bodyPr>
          <a:lstStyle/>
          <a:p>
            <a:pPr algn="ctr"/>
            <a:r>
              <a:rPr lang="en-US" b="1" dirty="0">
                <a:latin typeface="Abadi MT Condensed Light" panose="020B0306030101010103" pitchFamily="34" charset="77"/>
              </a:rPr>
              <a:t>First 3 principles of the Latin Kings: </a:t>
            </a:r>
          </a:p>
          <a:p>
            <a:pPr algn="ctr">
              <a:buFontTx/>
              <a:buChar char="-"/>
            </a:pPr>
            <a:r>
              <a:rPr lang="en-US" dirty="0">
                <a:latin typeface="Abadi MT Condensed Light" panose="020B0306030101010103" pitchFamily="34" charset="77"/>
              </a:rPr>
              <a:t>Protect our families</a:t>
            </a:r>
          </a:p>
          <a:p>
            <a:pPr algn="ctr">
              <a:buFontTx/>
              <a:buChar char="-"/>
            </a:pPr>
            <a:r>
              <a:rPr lang="en-US" dirty="0">
                <a:latin typeface="Abadi MT Condensed Light" panose="020B0306030101010103" pitchFamily="34" charset="77"/>
              </a:rPr>
              <a:t>Protect our neighborhoods</a:t>
            </a:r>
          </a:p>
          <a:p>
            <a:pPr algn="ctr">
              <a:buFontTx/>
              <a:buChar char="-"/>
            </a:pPr>
            <a:r>
              <a:rPr lang="en-US" dirty="0">
                <a:latin typeface="Abadi MT Condensed Light" panose="020B0306030101010103" pitchFamily="34" charset="77"/>
              </a:rPr>
              <a:t>Protect each other</a:t>
            </a:r>
          </a:p>
          <a:p>
            <a:pPr algn="ctr"/>
            <a:r>
              <a:rPr lang="en-US" b="1" dirty="0">
                <a:latin typeface="Abadi MT Condensed Light" panose="020B0306030101010103" pitchFamily="34" charset="77"/>
              </a:rPr>
              <a:t>June 12</a:t>
            </a:r>
            <a:r>
              <a:rPr lang="en-US" b="1" baseline="30000" dirty="0">
                <a:latin typeface="Abadi MT Condensed Light" panose="020B0306030101010103" pitchFamily="34" charset="77"/>
              </a:rPr>
              <a:t>th</a:t>
            </a:r>
            <a:r>
              <a:rPr lang="en-US" b="1" dirty="0">
                <a:latin typeface="Abadi MT Condensed Light" panose="020B0306030101010103" pitchFamily="34" charset="77"/>
              </a:rPr>
              <a:t>, 1966 =&gt; Division Street Riots</a:t>
            </a:r>
          </a:p>
          <a:p>
            <a:pPr algn="ctr">
              <a:buFontTx/>
              <a:buChar char="-"/>
            </a:pPr>
            <a:r>
              <a:rPr lang="en-US" dirty="0">
                <a:latin typeface="Abadi MT Condensed Light" panose="020B0306030101010103" pitchFamily="34" charset="77"/>
              </a:rPr>
              <a:t>Chicago Police shot Arcelis Cruz in Humboldt Park</a:t>
            </a:r>
          </a:p>
          <a:p>
            <a:pPr algn="ctr">
              <a:buFontTx/>
              <a:buChar char="-"/>
            </a:pPr>
            <a:r>
              <a:rPr lang="en-US" dirty="0">
                <a:latin typeface="Abadi MT Condensed Light" panose="020B0306030101010103" pitchFamily="34" charset="77"/>
              </a:rPr>
              <a:t>Protest and riots ensued</a:t>
            </a:r>
          </a:p>
          <a:p>
            <a:pPr algn="ctr">
              <a:buFontTx/>
              <a:buChar char="-"/>
            </a:pPr>
            <a:r>
              <a:rPr lang="en-US" dirty="0">
                <a:latin typeface="Abadi MT Condensed Light" panose="020B0306030101010103" pitchFamily="34" charset="77"/>
              </a:rPr>
              <a:t>Latin Kings joined the protests and riots. They would make the news nationally and globally.</a:t>
            </a:r>
          </a:p>
          <a:p>
            <a:pPr algn="ctr">
              <a:buFontTx/>
              <a:buChar char="-"/>
            </a:pPr>
            <a:r>
              <a:rPr lang="en-US" dirty="0">
                <a:latin typeface="Abadi MT Condensed Light" panose="020B0306030101010103" pitchFamily="34" charset="77"/>
              </a:rPr>
              <a:t>Continued to fight against police brutality, crooked landlords and provide free lunches to children in the community</a:t>
            </a:r>
          </a:p>
          <a:p>
            <a:pPr>
              <a:buFontTx/>
              <a:buChar char="-"/>
            </a:pPr>
            <a:endParaRPr lang="en-US" dirty="0"/>
          </a:p>
        </p:txBody>
      </p:sp>
    </p:spTree>
    <p:extLst>
      <p:ext uri="{BB962C8B-B14F-4D97-AF65-F5344CB8AC3E}">
        <p14:creationId xmlns:p14="http://schemas.microsoft.com/office/powerpoint/2010/main" val="2547991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4610C19-44C9-98C2-E13E-186170855D84}"/>
              </a:ext>
            </a:extLst>
          </p:cNvPr>
          <p:cNvSpPr>
            <a:spLocks noGrp="1"/>
          </p:cNvSpPr>
          <p:nvPr>
            <p:ph type="title"/>
          </p:nvPr>
        </p:nvSpPr>
        <p:spPr>
          <a:xfrm>
            <a:off x="4771789" y="723895"/>
            <a:ext cx="6714698" cy="723900"/>
          </a:xfrm>
        </p:spPr>
        <p:txBody>
          <a:bodyPr>
            <a:normAutofit/>
          </a:bodyPr>
          <a:lstStyle/>
          <a:p>
            <a:pPr algn="ctr"/>
            <a:r>
              <a:rPr lang="en-US" sz="3600" dirty="0">
                <a:latin typeface="Abadi MT Condensed Light" panose="020B0306030101010103" pitchFamily="34" charset="77"/>
              </a:rPr>
              <a:t>Gang Youth Stats: </a:t>
            </a:r>
          </a:p>
        </p:txBody>
      </p:sp>
      <p:pic>
        <p:nvPicPr>
          <p:cNvPr id="8" name="Picture 7" descr="Several men in orange prison uniforms&#10;&#10;AI-generated content may be incorrect.">
            <a:extLst>
              <a:ext uri="{FF2B5EF4-FFF2-40B4-BE49-F238E27FC236}">
                <a16:creationId xmlns:a16="http://schemas.microsoft.com/office/drawing/2014/main" id="{77291EA5-BA8B-00C0-BC2C-D7602AE12997}"/>
              </a:ext>
            </a:extLst>
          </p:cNvPr>
          <p:cNvPicPr>
            <a:picLocks noChangeAspect="1"/>
          </p:cNvPicPr>
          <p:nvPr/>
        </p:nvPicPr>
        <p:blipFill>
          <a:blip r:embed="rId2">
            <a:extLst>
              <a:ext uri="{837473B0-CC2E-450A-ABE3-18F120FF3D39}">
                <a1611:picAttrSrcUrl xmlns:a1611="http://schemas.microsoft.com/office/drawing/2016/11/main" r:id="rId3"/>
              </a:ext>
            </a:extLst>
          </a:blip>
          <a:srcRect l="5494" r="15736" b="2"/>
          <a:stretch>
            <a:fillRect/>
          </a:stretch>
        </p:blipFill>
        <p:spPr>
          <a:xfrm>
            <a:off x="20" y="2"/>
            <a:ext cx="4046541" cy="3428998"/>
          </a:xfrm>
          <a:prstGeom prst="rect">
            <a:avLst/>
          </a:prstGeom>
        </p:spPr>
      </p:pic>
      <p:cxnSp>
        <p:nvCxnSpPr>
          <p:cNvPr id="27" name="Straight Connector 26">
            <a:extLst>
              <a:ext uri="{FF2B5EF4-FFF2-40B4-BE49-F238E27FC236}">
                <a16:creationId xmlns:a16="http://schemas.microsoft.com/office/drawing/2014/main" id="{D57D541F-8B1D-4D6A-969A-B9D7473AD98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51399" y="723900"/>
            <a:ext cx="65151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A group of people holding a sign&#10;&#10;AI-generated content may be incorrect.">
            <a:extLst>
              <a:ext uri="{FF2B5EF4-FFF2-40B4-BE49-F238E27FC236}">
                <a16:creationId xmlns:a16="http://schemas.microsoft.com/office/drawing/2014/main" id="{976C1E17-C830-376A-081E-5E674F716A33}"/>
              </a:ext>
            </a:extLst>
          </p:cNvPr>
          <p:cNvPicPr>
            <a:picLocks noChangeAspect="1"/>
          </p:cNvPicPr>
          <p:nvPr/>
        </p:nvPicPr>
        <p:blipFill>
          <a:blip r:embed="rId4">
            <a:extLst>
              <a:ext uri="{837473B0-CC2E-450A-ABE3-18F120FF3D39}">
                <a1611:picAttrSrcUrl xmlns:a1611="http://schemas.microsoft.com/office/drawing/2016/11/main" r:id="rId5"/>
              </a:ext>
            </a:extLst>
          </a:blip>
          <a:srcRect l="15406" r="5825" b="2"/>
          <a:stretch>
            <a:fillRect/>
          </a:stretch>
        </p:blipFill>
        <p:spPr>
          <a:xfrm>
            <a:off x="20" y="3429000"/>
            <a:ext cx="4046541" cy="3428998"/>
          </a:xfrm>
          <a:prstGeom prst="rect">
            <a:avLst/>
          </a:prstGeom>
        </p:spPr>
      </p:pic>
      <p:sp>
        <p:nvSpPr>
          <p:cNvPr id="3" name="Content Placeholder 2">
            <a:extLst>
              <a:ext uri="{FF2B5EF4-FFF2-40B4-BE49-F238E27FC236}">
                <a16:creationId xmlns:a16="http://schemas.microsoft.com/office/drawing/2014/main" id="{1F2C2034-E7B6-C487-B79C-918CC9D9DA74}"/>
              </a:ext>
            </a:extLst>
          </p:cNvPr>
          <p:cNvSpPr>
            <a:spLocks noGrp="1"/>
          </p:cNvSpPr>
          <p:nvPr>
            <p:ph idx="1"/>
          </p:nvPr>
        </p:nvSpPr>
        <p:spPr>
          <a:xfrm>
            <a:off x="4771788" y="1447795"/>
            <a:ext cx="6714698" cy="4686301"/>
          </a:xfrm>
        </p:spPr>
        <p:txBody>
          <a:bodyPr>
            <a:normAutofit lnSpcReduction="10000"/>
          </a:bodyPr>
          <a:lstStyle/>
          <a:p>
            <a:pPr algn="ctr">
              <a:lnSpc>
                <a:spcPct val="100000"/>
              </a:lnSpc>
            </a:pPr>
            <a:r>
              <a:rPr lang="en-US" dirty="0">
                <a:latin typeface="Abadi MT Condensed Light" panose="020B0306030101010103" pitchFamily="34" charset="77"/>
              </a:rPr>
              <a:t>The average age of a youth that joins a gang is approximately 13-14 years old. There have been some children as young as 8 or 9 to join.</a:t>
            </a:r>
            <a:endParaRPr lang="en-US" sz="1900" dirty="0"/>
          </a:p>
          <a:p>
            <a:pPr algn="ctr">
              <a:lnSpc>
                <a:spcPct val="100000"/>
              </a:lnSpc>
            </a:pPr>
            <a:r>
              <a:rPr lang="en-US" dirty="0">
                <a:latin typeface="Abadi MT Condensed Light" panose="020B0306030101010103" pitchFamily="34" charset="77"/>
              </a:rPr>
              <a:t>More than 90% of the Chicago youth that were shooting victims in 2022 had either dropped out or were frequently absent from classes </a:t>
            </a:r>
          </a:p>
          <a:p>
            <a:pPr algn="ctr">
              <a:lnSpc>
                <a:spcPct val="100000"/>
              </a:lnSpc>
            </a:pPr>
            <a:r>
              <a:rPr lang="en-US" dirty="0">
                <a:latin typeface="Abadi MT Condensed Light" panose="020B0306030101010103" pitchFamily="34" charset="77"/>
              </a:rPr>
              <a:t>According to the University of Chicago Crime Lab site:  approximately 8% of Chicago homicides, 9% of shootings, 32% of robberies and 49% of carjackings were done by youth 17 and under (Vallas, 2023). </a:t>
            </a:r>
          </a:p>
          <a:p>
            <a:pPr algn="ctr">
              <a:lnSpc>
                <a:spcPct val="100000"/>
              </a:lnSpc>
            </a:pPr>
            <a:r>
              <a:rPr lang="en-US" dirty="0">
                <a:latin typeface="Abadi MT Condensed Light" panose="020B0306030101010103" pitchFamily="34" charset="77"/>
              </a:rPr>
              <a:t>More than 92,000 Chicagoan youth between 16-19 were experiencing hardships on their career paths and frequently jobless in 2021. </a:t>
            </a:r>
          </a:p>
          <a:p>
            <a:pPr algn="ctr">
              <a:lnSpc>
                <a:spcPct val="100000"/>
              </a:lnSpc>
            </a:pPr>
            <a:r>
              <a:rPr lang="en-US" b="1" dirty="0">
                <a:latin typeface="Abadi MT Condensed Light" panose="020B0306030101010103" pitchFamily="34" charset="77"/>
              </a:rPr>
              <a:t>Larger gangs in Chicago have become fractured</a:t>
            </a:r>
          </a:p>
          <a:p>
            <a:pPr algn="ctr">
              <a:lnSpc>
                <a:spcPct val="100000"/>
              </a:lnSpc>
              <a:buFontTx/>
              <a:buChar char="-"/>
            </a:pPr>
            <a:r>
              <a:rPr lang="en-US" sz="1600" dirty="0">
                <a:latin typeface="Abadi MT Condensed Light" panose="020B0306030101010103" pitchFamily="34" charset="77"/>
              </a:rPr>
              <a:t>leading to more small gangs being youth led</a:t>
            </a:r>
          </a:p>
          <a:p>
            <a:pPr algn="ctr">
              <a:lnSpc>
                <a:spcPct val="100000"/>
              </a:lnSpc>
              <a:buFontTx/>
              <a:buChar char="-"/>
            </a:pPr>
            <a:r>
              <a:rPr lang="en-US" sz="1600" dirty="0">
                <a:latin typeface="Abadi MT Condensed Light" panose="020B0306030101010103" pitchFamily="34" charset="77"/>
              </a:rPr>
              <a:t>new level of violence; specifically for territory/resources </a:t>
            </a:r>
          </a:p>
          <a:p>
            <a:pPr algn="ctr">
              <a:lnSpc>
                <a:spcPct val="100000"/>
              </a:lnSpc>
              <a:buFontTx/>
              <a:buChar char="-"/>
            </a:pPr>
            <a:r>
              <a:rPr lang="en-US" sz="1600" dirty="0">
                <a:latin typeface="Abadi MT Condensed Light" panose="020B0306030101010103" pitchFamily="34" charset="77"/>
              </a:rPr>
              <a:t> Unaligned expectations with original gang principles </a:t>
            </a:r>
          </a:p>
          <a:p>
            <a:pPr>
              <a:lnSpc>
                <a:spcPct val="100000"/>
              </a:lnSpc>
              <a:buFontTx/>
              <a:buChar char="-"/>
            </a:pPr>
            <a:endParaRPr lang="en-US" dirty="0">
              <a:latin typeface="Abadi MT Condensed Light" panose="020B0306030101010103" pitchFamily="34" charset="77"/>
            </a:endParaRPr>
          </a:p>
          <a:p>
            <a:pPr>
              <a:lnSpc>
                <a:spcPct val="100000"/>
              </a:lnSpc>
              <a:buFontTx/>
              <a:buChar char="-"/>
            </a:pPr>
            <a:endParaRPr lang="en-US" dirty="0">
              <a:latin typeface="Abadi MT Condensed Light" panose="020B0306030101010103" pitchFamily="34" charset="77"/>
            </a:endParaRPr>
          </a:p>
          <a:p>
            <a:pPr>
              <a:lnSpc>
                <a:spcPct val="100000"/>
              </a:lnSpc>
            </a:pPr>
            <a:endParaRPr lang="en-US" sz="1900" dirty="0"/>
          </a:p>
        </p:txBody>
      </p:sp>
      <p:cxnSp>
        <p:nvCxnSpPr>
          <p:cNvPr id="29" name="Straight Connector 28">
            <a:extLst>
              <a:ext uri="{FF2B5EF4-FFF2-40B4-BE49-F238E27FC236}">
                <a16:creationId xmlns:a16="http://schemas.microsoft.com/office/drawing/2014/main" id="{E6523A9E-CB4E-4FB6-AF68-C947B50864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51399" y="6134100"/>
            <a:ext cx="65151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7821BBE-DFED-EDCE-EEDA-359F1B684F88}"/>
              </a:ext>
            </a:extLst>
          </p:cNvPr>
          <p:cNvSpPr txBox="1"/>
          <p:nvPr/>
        </p:nvSpPr>
        <p:spPr>
          <a:xfrm>
            <a:off x="1503878" y="3228945"/>
            <a:ext cx="2542683"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3" tooltip="https://www.vianolavie.org/2024/10/10/punishment-and-redemption-impacts-of-juvenile-incarceration/">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6" tooltip="https://creativecommons.org/licenses/by-nc/3.0/">
                  <a:extLst>
                    <a:ext uri="{A12FA001-AC4F-418D-AE19-62706E023703}">
                      <ahyp:hlinkClr xmlns:ahyp="http://schemas.microsoft.com/office/drawing/2018/hyperlinkcolor" val="tx"/>
                    </a:ext>
                  </a:extLst>
                </a:hlinkClick>
              </a:rPr>
              <a:t>CC BY-NC</a:t>
            </a:r>
            <a:endParaRPr lang="en-US" sz="700" dirty="0">
              <a:solidFill>
                <a:srgbClr val="FFFFFF"/>
              </a:solidFill>
            </a:endParaRPr>
          </a:p>
        </p:txBody>
      </p:sp>
      <p:sp>
        <p:nvSpPr>
          <p:cNvPr id="14" name="TextBox 13">
            <a:extLst>
              <a:ext uri="{FF2B5EF4-FFF2-40B4-BE49-F238E27FC236}">
                <a16:creationId xmlns:a16="http://schemas.microsoft.com/office/drawing/2014/main" id="{1014F518-4695-E720-75D3-A40C81149D06}"/>
              </a:ext>
            </a:extLst>
          </p:cNvPr>
          <p:cNvSpPr txBox="1"/>
          <p:nvPr/>
        </p:nvSpPr>
        <p:spPr>
          <a:xfrm>
            <a:off x="1494260" y="6657943"/>
            <a:ext cx="2552301"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5" tooltip="https://groundup.org.za/article/class-action-launched-on-behalf-of-victims-of-prinsloo-guns/">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7" tooltip="https://creativecommons.org/licenses/by-nd/3.0/">
                  <a:extLst>
                    <a:ext uri="{A12FA001-AC4F-418D-AE19-62706E023703}">
                      <ahyp:hlinkClr xmlns:ahyp="http://schemas.microsoft.com/office/drawing/2018/hyperlinkcolor" val="tx"/>
                    </a:ext>
                  </a:extLst>
                </a:hlinkClick>
              </a:rPr>
              <a:t>CC BY-ND</a:t>
            </a:r>
            <a:endParaRPr lang="en-US" sz="700" dirty="0">
              <a:solidFill>
                <a:srgbClr val="FFFFFF"/>
              </a:solidFill>
            </a:endParaRPr>
          </a:p>
        </p:txBody>
      </p:sp>
    </p:spTree>
    <p:extLst>
      <p:ext uri="{BB962C8B-B14F-4D97-AF65-F5344CB8AC3E}">
        <p14:creationId xmlns:p14="http://schemas.microsoft.com/office/powerpoint/2010/main" val="3262618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A8B5E-6FC9-B0A4-0C11-14F489DA1FDC}"/>
              </a:ext>
            </a:extLst>
          </p:cNvPr>
          <p:cNvSpPr>
            <a:spLocks noGrp="1"/>
          </p:cNvSpPr>
          <p:nvPr>
            <p:ph type="title"/>
          </p:nvPr>
        </p:nvSpPr>
        <p:spPr>
          <a:xfrm>
            <a:off x="700635" y="914400"/>
            <a:ext cx="10691265" cy="1619736"/>
          </a:xfrm>
        </p:spPr>
        <p:txBody>
          <a:bodyPr>
            <a:normAutofit fontScale="90000"/>
          </a:bodyPr>
          <a:lstStyle/>
          <a:p>
            <a:r>
              <a:rPr lang="en-US" dirty="0"/>
              <a:t>Gun violence: </a:t>
            </a:r>
            <a:br>
              <a:rPr lang="en-US" dirty="0">
                <a:ea typeface="+mj-lt"/>
                <a:cs typeface="+mj-lt"/>
              </a:rPr>
            </a:br>
            <a:br>
              <a:rPr lang="en-US" sz="1800" dirty="0">
                <a:latin typeface="Times"/>
                <a:ea typeface="+mj-lt"/>
                <a:cs typeface="Times"/>
              </a:rPr>
            </a:br>
            <a:r>
              <a:rPr lang="en-US" sz="1800" dirty="0">
                <a:latin typeface="Times"/>
                <a:ea typeface="+mj-lt"/>
                <a:cs typeface="Times"/>
              </a:rPr>
              <a:t>The mental health consequences of interpersonal gun violence: A systematic review</a:t>
            </a:r>
            <a:br>
              <a:rPr lang="en-US" sz="2000" dirty="0"/>
            </a:br>
            <a:endParaRPr lang="en-US" dirty="0"/>
          </a:p>
        </p:txBody>
      </p:sp>
      <p:sp>
        <p:nvSpPr>
          <p:cNvPr id="3" name="Content Placeholder 2">
            <a:extLst>
              <a:ext uri="{FF2B5EF4-FFF2-40B4-BE49-F238E27FC236}">
                <a16:creationId xmlns:a16="http://schemas.microsoft.com/office/drawing/2014/main" id="{7E248EFF-F20C-2E52-AED3-A7043E9DB0AC}"/>
              </a:ext>
            </a:extLst>
          </p:cNvPr>
          <p:cNvSpPr>
            <a:spLocks noGrp="1"/>
          </p:cNvSpPr>
          <p:nvPr>
            <p:ph idx="1"/>
          </p:nvPr>
        </p:nvSpPr>
        <p:spPr>
          <a:xfrm>
            <a:off x="700635" y="2001654"/>
            <a:ext cx="10691265" cy="3739896"/>
          </a:xfrm>
        </p:spPr>
        <p:txBody>
          <a:bodyPr vert="horz" lIns="91440" tIns="45720" rIns="91440" bIns="45720" rtlCol="0" anchor="t">
            <a:normAutofit fontScale="85000" lnSpcReduction="10000"/>
          </a:bodyPr>
          <a:lstStyle/>
          <a:p>
            <a:pPr marL="0" indent="0">
              <a:buNone/>
            </a:pPr>
            <a:r>
              <a:rPr lang="en-US" dirty="0">
                <a:ea typeface="+mn-lt"/>
                <a:cs typeface="+mn-lt"/>
              </a:rPr>
              <a:t>By: Abba-Aji, M., Koya, S. F., Abdalla, S. M., Ettman, C. K., Cohen, G. H., &amp; Galea, S.</a:t>
            </a:r>
            <a:endParaRPr lang="en-US" dirty="0"/>
          </a:p>
          <a:p>
            <a:pPr marL="0" indent="0">
              <a:buNone/>
            </a:pPr>
            <a:r>
              <a:rPr lang="en-US" dirty="0">
                <a:ea typeface="+mn-lt"/>
                <a:cs typeface="+mn-lt"/>
              </a:rPr>
              <a:t>Definition: The use or threatened use of a firearm that results in injury, death, or psychological harm to individuals or communities. This includes incidents such as homicide, suicide, accidental shootings, and assaults involving firearms.</a:t>
            </a:r>
            <a:endParaRPr lang="en-US" dirty="0"/>
          </a:p>
          <a:p>
            <a:pPr marL="0" indent="0">
              <a:buNone/>
            </a:pPr>
            <a:r>
              <a:rPr lang="en-US" dirty="0">
                <a:ea typeface="+mn-lt"/>
                <a:cs typeface="+mn-lt"/>
              </a:rPr>
              <a:t>Results found:</a:t>
            </a:r>
          </a:p>
          <a:p>
            <a:pPr marL="342900" indent="-342900">
              <a:buFont typeface="Calibri" panose="020B0604020202020204" pitchFamily="34" charset="0"/>
              <a:buChar char="-"/>
            </a:pPr>
            <a:r>
              <a:rPr lang="en-US" dirty="0">
                <a:ea typeface="+mn-lt"/>
                <a:cs typeface="+mn-lt"/>
              </a:rPr>
              <a:t>Exposure to interpersonal gun violence is linked to higher rates of PTSD, depression, and substance use.</a:t>
            </a:r>
          </a:p>
          <a:p>
            <a:pPr marL="342900" indent="-342900">
              <a:buFont typeface="Calibri" panose="020B0604020202020204" pitchFamily="34" charset="0"/>
              <a:buChar char="-"/>
            </a:pPr>
            <a:r>
              <a:rPr lang="en-US" dirty="0">
                <a:ea typeface="+mn-lt"/>
                <a:cs typeface="+mn-lt"/>
              </a:rPr>
              <a:t>Adolescents exposed to gun violence show more disruptive behaviors and are more likely to carry guns due to this.</a:t>
            </a:r>
          </a:p>
          <a:p>
            <a:pPr marL="342900" indent="-342900">
              <a:buFont typeface="Calibri" panose="020B0604020202020204" pitchFamily="34" charset="0"/>
              <a:buChar char="-"/>
            </a:pPr>
            <a:r>
              <a:rPr lang="en-US" dirty="0">
                <a:ea typeface="+mn-lt"/>
                <a:cs typeface="+mn-lt"/>
              </a:rPr>
              <a:t>Youth who are closer to the violence report greater negative mental health effects</a:t>
            </a:r>
          </a:p>
          <a:p>
            <a:pPr marL="342900" indent="-342900">
              <a:buFont typeface="Calibri" panose="020B0604020202020204" pitchFamily="34" charset="0"/>
              <a:buChar char="-"/>
            </a:pPr>
            <a:r>
              <a:rPr lang="en-US" dirty="0">
                <a:ea typeface="+mn-lt"/>
                <a:cs typeface="+mn-lt"/>
              </a:rPr>
              <a:t>Research is limited, with most studies focusing on a few mental health outcomes and primarily conducted in the U.S.</a:t>
            </a:r>
          </a:p>
        </p:txBody>
      </p:sp>
    </p:spTree>
    <p:extLst>
      <p:ext uri="{BB962C8B-B14F-4D97-AF65-F5344CB8AC3E}">
        <p14:creationId xmlns:p14="http://schemas.microsoft.com/office/powerpoint/2010/main" val="1371622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751D-033A-B0B5-A4A5-6F6DDA0D1EBD}"/>
              </a:ext>
            </a:extLst>
          </p:cNvPr>
          <p:cNvSpPr>
            <a:spLocks noGrp="1"/>
          </p:cNvSpPr>
          <p:nvPr>
            <p:ph type="title"/>
          </p:nvPr>
        </p:nvSpPr>
        <p:spPr/>
        <p:txBody>
          <a:bodyPr/>
          <a:lstStyle/>
          <a:p>
            <a:r>
              <a:rPr lang="en-US" dirty="0"/>
              <a:t>Mental HEALTH IMPACT </a:t>
            </a:r>
          </a:p>
        </p:txBody>
      </p:sp>
      <p:sp>
        <p:nvSpPr>
          <p:cNvPr id="3" name="Content Placeholder 2">
            <a:extLst>
              <a:ext uri="{FF2B5EF4-FFF2-40B4-BE49-F238E27FC236}">
                <a16:creationId xmlns:a16="http://schemas.microsoft.com/office/drawing/2014/main" id="{197FDF41-DB40-F794-82B4-1A40D8F81F29}"/>
              </a:ext>
            </a:extLst>
          </p:cNvPr>
          <p:cNvSpPr>
            <a:spLocks noGrp="1"/>
          </p:cNvSpPr>
          <p:nvPr>
            <p:ph idx="1"/>
          </p:nvPr>
        </p:nvSpPr>
        <p:spPr/>
        <p:txBody>
          <a:bodyPr vert="horz" lIns="91440" tIns="45720" rIns="91440" bIns="45720" rtlCol="0" anchor="t">
            <a:normAutofit/>
          </a:bodyPr>
          <a:lstStyle/>
          <a:p>
            <a:r>
              <a:rPr lang="en-US" dirty="0"/>
              <a:t>Trauma and PTSD: Direct exposure, such as witnessing a shooting or losing a loved one, frequently results in post-traumatic stress disorder (PTSD), fear, and depression.</a:t>
            </a:r>
          </a:p>
          <a:p>
            <a:r>
              <a:rPr lang="en-US" dirty="0"/>
              <a:t>Adolescent Impact: Youth exposed to gun violence often exhibit increased aggression, anxiety, and decreased concentration in school.</a:t>
            </a:r>
          </a:p>
          <a:p>
            <a:r>
              <a:rPr lang="en-US" dirty="0"/>
              <a:t>Gang-Involved Youth: Those involved in gangs suffer high rates of psychological distress due to chronic exposure to violent, life-threatening scenarios.</a:t>
            </a:r>
          </a:p>
          <a:p>
            <a:r>
              <a:rPr lang="en-US" dirty="0"/>
              <a:t>Mental Health and Behavior: While mental illness is not a primary driver of most violence, it can be a factor in suicides, which constitute a significant portion of gun deaths</a:t>
            </a:r>
          </a:p>
          <a:p>
            <a:pPr marL="0" indent="0">
              <a:buNone/>
            </a:pPr>
            <a:endParaRPr lang="en-US" dirty="0"/>
          </a:p>
        </p:txBody>
      </p:sp>
    </p:spTree>
    <p:extLst>
      <p:ext uri="{BB962C8B-B14F-4D97-AF65-F5344CB8AC3E}">
        <p14:creationId xmlns:p14="http://schemas.microsoft.com/office/powerpoint/2010/main" val="1219563187"/>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0</TotalTime>
  <Words>2240</Words>
  <Application>Microsoft Macintosh PowerPoint</Application>
  <PresentationFormat>Widescreen</PresentationFormat>
  <Paragraphs>202</Paragraphs>
  <Slides>26</Slides>
  <Notes>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Abadi MT Condensed Extra Bold</vt:lpstr>
      <vt:lpstr>Abadi MT Condensed Light</vt:lpstr>
      <vt:lpstr>Arial</vt:lpstr>
      <vt:lpstr>Calibri</vt:lpstr>
      <vt:lpstr>Calisto MT</vt:lpstr>
      <vt:lpstr>Courier New</vt:lpstr>
      <vt:lpstr>Roboto</vt:lpstr>
      <vt:lpstr>Times</vt:lpstr>
      <vt:lpstr>Univers Condensed</vt:lpstr>
      <vt:lpstr>ChronicleVTI</vt:lpstr>
      <vt:lpstr>Impact of youth gang involvement and gun Violence </vt:lpstr>
      <vt:lpstr>join us in Step up, Step back</vt:lpstr>
      <vt:lpstr>What is a gang? </vt:lpstr>
      <vt:lpstr>Gang History: </vt:lpstr>
      <vt:lpstr>Latin Kings: </vt:lpstr>
      <vt:lpstr>Latin Kings: </vt:lpstr>
      <vt:lpstr>Gang Youth Stats: </vt:lpstr>
      <vt:lpstr>Gun violence:   The mental health consequences of interpersonal gun violence: A systematic review </vt:lpstr>
      <vt:lpstr>Mental HEALTH IMPACT </vt:lpstr>
      <vt:lpstr>The Mental health impact on youth ; Gun violence</vt:lpstr>
      <vt:lpstr>LETHAL MEANS SAFETY COUNSELING </vt:lpstr>
      <vt:lpstr>The real roots of youth violence | Craig Pinkney | TEDxBrum </vt:lpstr>
      <vt:lpstr>What are your Adverse Childhood Experiences?  </vt:lpstr>
      <vt:lpstr>Risk Factors: </vt:lpstr>
      <vt:lpstr>Individual: </vt:lpstr>
      <vt:lpstr>Family:</vt:lpstr>
      <vt:lpstr>School and Peer Influence:</vt:lpstr>
      <vt:lpstr>Community: </vt:lpstr>
      <vt:lpstr>Community Cont. </vt:lpstr>
      <vt:lpstr>Preventative Approaches: </vt:lpstr>
      <vt:lpstr>Preventative Approaches Cont. </vt:lpstr>
      <vt:lpstr>Preventative Approaches Cont. </vt:lpstr>
      <vt:lpstr>Resources: </vt:lpstr>
      <vt:lpstr>Books to read: </vt:lpstr>
      <vt:lpstr>Trainings: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G</dc:creator>
  <cp:lastModifiedBy>Ashley G</cp:lastModifiedBy>
  <cp:revision>1</cp:revision>
  <dcterms:created xsi:type="dcterms:W3CDTF">2026-02-01T06:40:02Z</dcterms:created>
  <dcterms:modified xsi:type="dcterms:W3CDTF">2026-03-16T17:42:09Z</dcterms:modified>
</cp:coreProperties>
</file>